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9144000" cy="6858000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E0EAE6"/>
          </a:solidFill>
        </a:fill>
      </a:tcStyle>
    </a:wholeTbl>
    <a:band2H>
      <a:tcTxStyle b="def" i="def"/>
      <a:tcStyle>
        <a:tcBdr/>
        <a:fill>
          <a:solidFill>
            <a:srgbClr val="F0F5F3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A4C6B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381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A4C6B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381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A4C6BA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F6FBF8"/>
          </a:solidFill>
        </a:fill>
      </a:tcStyle>
    </a:wholeTbl>
    <a:band2H>
      <a:tcTxStyle b="def" i="def"/>
      <a:tcStyle>
        <a:tcBdr/>
        <a:fill>
          <a:solidFill>
            <a:srgbClr val="FBFDFB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E8F5EC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381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E8F5EC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381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E8F5EC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CFD8D4"/>
          </a:solidFill>
        </a:fill>
      </a:tcStyle>
    </a:wholeTbl>
    <a:band2H>
      <a:tcTxStyle b="def" i="def"/>
      <a:tcStyle>
        <a:tcBdr/>
        <a:fill>
          <a:solidFill>
            <a:srgbClr val="E8ECEB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4D8271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381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4D8271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381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4D8271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D9EFE0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4C6B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9EFE0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4C6BA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38100" cap="flat">
              <a:solidFill>
                <a:srgbClr val="D9EFE0"/>
              </a:solidFill>
              <a:prstDash val="solid"/>
              <a:bevel/>
            </a:ln>
          </a:top>
          <a:bottom>
            <a:ln w="127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D9EFE0"/>
      </a:tcTxStyle>
      <a:tcStyle>
        <a:tcBdr>
          <a:left>
            <a:ln w="12700" cap="flat">
              <a:solidFill>
                <a:srgbClr val="D9EFE0"/>
              </a:solidFill>
              <a:prstDash val="solid"/>
              <a:bevel/>
            </a:ln>
          </a:left>
          <a:right>
            <a:ln w="12700" cap="flat">
              <a:solidFill>
                <a:srgbClr val="D9EFE0"/>
              </a:solidFill>
              <a:prstDash val="solid"/>
              <a:bevel/>
            </a:ln>
          </a:right>
          <a:top>
            <a:ln w="12700" cap="flat">
              <a:solidFill>
                <a:srgbClr val="D9EFE0"/>
              </a:solidFill>
              <a:prstDash val="solid"/>
              <a:bevel/>
            </a:ln>
          </a:top>
          <a:bottom>
            <a:ln w="38100" cap="flat">
              <a:solidFill>
                <a:srgbClr val="D9EFE0"/>
              </a:solidFill>
              <a:prstDash val="solid"/>
              <a:bevel/>
            </a:ln>
          </a:bottom>
          <a:insideH>
            <a:ln w="12700" cap="flat">
              <a:solidFill>
                <a:srgbClr val="D9EFE0"/>
              </a:solidFill>
              <a:prstDash val="solid"/>
              <a:bevel/>
            </a:ln>
          </a:insideH>
          <a:insideV>
            <a:ln w="12700" cap="flat">
              <a:solidFill>
                <a:srgbClr val="D9EFE0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8" name="Shape 1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5" Type="http://schemas.openxmlformats.org/officeDocument/2006/relationships/image" Target="../media/image35.png"/><Relationship Id="rId6" Type="http://schemas.openxmlformats.org/officeDocument/2006/relationships/image" Target="../media/image36.png"/><Relationship Id="rId7" Type="http://schemas.openxmlformats.org/officeDocument/2006/relationships/image" Target="../media/image37.png"/><Relationship Id="rId8" Type="http://schemas.openxmlformats.org/officeDocument/2006/relationships/image" Target="../media/image38.png"/><Relationship Id="rId9" Type="http://schemas.openxmlformats.org/officeDocument/2006/relationships/image" Target="../media/image39.png"/><Relationship Id="rId10" Type="http://schemas.openxmlformats.org/officeDocument/2006/relationships/image" Target="../media/image40.png"/><Relationship Id="rId11" Type="http://schemas.openxmlformats.org/officeDocument/2006/relationships/image" Target="../media/image41.png"/><Relationship Id="rId12" Type="http://schemas.openxmlformats.org/officeDocument/2006/relationships/image" Target="../media/image42.png"/><Relationship Id="rId13" Type="http://schemas.openxmlformats.org/officeDocument/2006/relationships/image" Target="../media/image43.png"/><Relationship Id="rId14" Type="http://schemas.openxmlformats.org/officeDocument/2006/relationships/image" Target="../media/image44.png"/><Relationship Id="rId15" Type="http://schemas.openxmlformats.org/officeDocument/2006/relationships/image" Target="../media/image45.png"/><Relationship Id="rId16" Type="http://schemas.openxmlformats.org/officeDocument/2006/relationships/image" Target="../media/image46.png"/><Relationship Id="rId17" Type="http://schemas.openxmlformats.org/officeDocument/2006/relationships/image" Target="../media/image47.png"/><Relationship Id="rId18" Type="http://schemas.openxmlformats.org/officeDocument/2006/relationships/image" Target="../media/image48.png"/><Relationship Id="rId19" Type="http://schemas.openxmlformats.org/officeDocument/2006/relationships/image" Target="../media/image49.png"/><Relationship Id="rId20" Type="http://schemas.openxmlformats.org/officeDocument/2006/relationships/image" Target="../media/image50.png"/><Relationship Id="rId21" Type="http://schemas.openxmlformats.org/officeDocument/2006/relationships/image" Target="../media/image51.png"/><Relationship Id="rId22" Type="http://schemas.openxmlformats.org/officeDocument/2006/relationships/image" Target="../media/image52.png"/><Relationship Id="rId23" Type="http://schemas.openxmlformats.org/officeDocument/2006/relationships/image" Target="../media/image53.png"/><Relationship Id="rId24" Type="http://schemas.openxmlformats.org/officeDocument/2006/relationships/image" Target="../media/image54.png"/><Relationship Id="rId25" Type="http://schemas.openxmlformats.org/officeDocument/2006/relationships/image" Target="../media/image55.png"/><Relationship Id="rId26" Type="http://schemas.openxmlformats.org/officeDocument/2006/relationships/image" Target="../media/image56.png"/><Relationship Id="rId27" Type="http://schemas.openxmlformats.org/officeDocument/2006/relationships/image" Target="../media/image57.png"/><Relationship Id="rId28" Type="http://schemas.openxmlformats.org/officeDocument/2006/relationships/image" Target="../media/image58.png"/><Relationship Id="rId29" Type="http://schemas.openxmlformats.org/officeDocument/2006/relationships/image" Target="../media/image28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roup 115"/>
          <p:cNvGrpSpPr/>
          <p:nvPr/>
        </p:nvGrpSpPr>
        <p:grpSpPr>
          <a:xfrm>
            <a:off x="0" y="0"/>
            <a:ext cx="9159875" cy="6870700"/>
            <a:chOff x="0" y="0"/>
            <a:chExt cx="9159875" cy="6870700"/>
          </a:xfrm>
        </p:grpSpPr>
        <p:sp>
          <p:nvSpPr>
            <p:cNvPr id="61" name="Shape 61"/>
            <p:cNvSpPr/>
            <p:nvPr/>
          </p:nvSpPr>
          <p:spPr>
            <a:xfrm>
              <a:off x="0" y="6645275"/>
              <a:ext cx="8078788" cy="225425"/>
            </a:xfrm>
            <a:prstGeom prst="rect">
              <a:avLst/>
            </a:prstGeom>
            <a:gradFill flip="none" rotWithShape="1">
              <a:gsLst>
                <a:gs pos="0">
                  <a:srgbClr val="15331E"/>
                </a:gs>
                <a:gs pos="100000">
                  <a:srgbClr val="D9EFE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0"/>
              <a:ext cx="8078788" cy="200025"/>
            </a:xfrm>
            <a:prstGeom prst="rect">
              <a:avLst/>
            </a:prstGeom>
            <a:gradFill flip="none" rotWithShape="1">
              <a:gsLst>
                <a:gs pos="0">
                  <a:srgbClr val="D9EFE0"/>
                </a:gs>
                <a:gs pos="100000">
                  <a:srgbClr val="15331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63" name="Shape 63"/>
            <p:cNvSpPr/>
            <p:nvPr/>
          </p:nvSpPr>
          <p:spPr>
            <a:xfrm>
              <a:off x="7953375" y="0"/>
              <a:ext cx="1203325" cy="6858000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8BA89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grpSp>
          <p:nvGrpSpPr>
            <p:cNvPr id="103" name="Group 103"/>
            <p:cNvGrpSpPr/>
            <p:nvPr/>
          </p:nvGrpSpPr>
          <p:grpSpPr>
            <a:xfrm>
              <a:off x="7848600" y="1587"/>
              <a:ext cx="1295400" cy="6308726"/>
              <a:chOff x="0" y="0"/>
              <a:chExt cx="1295400" cy="6308725"/>
            </a:xfrm>
          </p:grpSpPr>
          <p:grpSp>
            <p:nvGrpSpPr>
              <p:cNvPr id="82" name="Group 82"/>
              <p:cNvGrpSpPr/>
              <p:nvPr/>
            </p:nvGrpSpPr>
            <p:grpSpPr>
              <a:xfrm>
                <a:off x="533400" y="-1"/>
                <a:ext cx="762000" cy="2270126"/>
                <a:chOff x="0" y="0"/>
                <a:chExt cx="762000" cy="2270125"/>
              </a:xfrm>
            </p:grpSpPr>
            <p:grpSp>
              <p:nvGrpSpPr>
                <p:cNvPr id="73" name="Group 73"/>
                <p:cNvGrpSpPr/>
                <p:nvPr/>
              </p:nvGrpSpPr>
              <p:grpSpPr>
                <a:xfrm>
                  <a:off x="322637" y="-1"/>
                  <a:ext cx="278790" cy="275680"/>
                  <a:chOff x="0" y="0"/>
                  <a:chExt cx="278788" cy="275678"/>
                </a:xfrm>
              </p:grpSpPr>
              <p:grpSp>
                <p:nvGrpSpPr>
                  <p:cNvPr id="66" name="Group 66"/>
                  <p:cNvGrpSpPr/>
                  <p:nvPr/>
                </p:nvGrpSpPr>
                <p:grpSpPr>
                  <a:xfrm>
                    <a:off x="0" y="0"/>
                    <a:ext cx="278789" cy="275679"/>
                    <a:chOff x="0" y="0"/>
                    <a:chExt cx="278788" cy="275678"/>
                  </a:xfrm>
                </p:grpSpPr>
                <p:sp>
                  <p:nvSpPr>
                    <p:cNvPr id="64" name="Shape 64"/>
                    <p:cNvSpPr/>
                    <p:nvPr/>
                  </p:nvSpPr>
                  <p:spPr>
                    <a:xfrm rot="16200000">
                      <a:off x="38929" y="-38930"/>
                      <a:ext cx="200931" cy="27879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583" h="21553" fill="norm" stroke="1" extrusionOk="0">
                          <a:moveTo>
                            <a:pt x="5370" y="3068"/>
                          </a:moveTo>
                          <a:cubicBezTo>
                            <a:pt x="5545" y="2806"/>
                            <a:pt x="5703" y="2528"/>
                            <a:pt x="5896" y="2359"/>
                          </a:cubicBezTo>
                          <a:cubicBezTo>
                            <a:pt x="6089" y="2190"/>
                            <a:pt x="6300" y="2291"/>
                            <a:pt x="6528" y="2055"/>
                          </a:cubicBezTo>
                          <a:cubicBezTo>
                            <a:pt x="6756" y="1819"/>
                            <a:pt x="7002" y="1211"/>
                            <a:pt x="7265" y="941"/>
                          </a:cubicBezTo>
                          <a:cubicBezTo>
                            <a:pt x="7528" y="671"/>
                            <a:pt x="7616" y="587"/>
                            <a:pt x="8107" y="435"/>
                          </a:cubicBezTo>
                          <a:cubicBezTo>
                            <a:pt x="8598" y="283"/>
                            <a:pt x="9388" y="89"/>
                            <a:pt x="10213" y="30"/>
                          </a:cubicBezTo>
                          <a:cubicBezTo>
                            <a:pt x="11037" y="-29"/>
                            <a:pt x="12143" y="5"/>
                            <a:pt x="13055" y="81"/>
                          </a:cubicBezTo>
                          <a:cubicBezTo>
                            <a:pt x="13968" y="157"/>
                            <a:pt x="14933" y="258"/>
                            <a:pt x="15687" y="486"/>
                          </a:cubicBezTo>
                          <a:cubicBezTo>
                            <a:pt x="16442" y="713"/>
                            <a:pt x="17126" y="1043"/>
                            <a:pt x="17582" y="1448"/>
                          </a:cubicBezTo>
                          <a:cubicBezTo>
                            <a:pt x="18039" y="1853"/>
                            <a:pt x="18302" y="2393"/>
                            <a:pt x="18425" y="2916"/>
                          </a:cubicBezTo>
                          <a:cubicBezTo>
                            <a:pt x="18547" y="3439"/>
                            <a:pt x="18530" y="3996"/>
                            <a:pt x="18319" y="4586"/>
                          </a:cubicBezTo>
                          <a:cubicBezTo>
                            <a:pt x="18109" y="5177"/>
                            <a:pt x="17442" y="5978"/>
                            <a:pt x="17161" y="6459"/>
                          </a:cubicBezTo>
                          <a:cubicBezTo>
                            <a:pt x="16880" y="6940"/>
                            <a:pt x="16740" y="7227"/>
                            <a:pt x="16635" y="7472"/>
                          </a:cubicBezTo>
                          <a:cubicBezTo>
                            <a:pt x="16530" y="7717"/>
                            <a:pt x="16407" y="7776"/>
                            <a:pt x="16530" y="7928"/>
                          </a:cubicBezTo>
                          <a:cubicBezTo>
                            <a:pt x="16652" y="8079"/>
                            <a:pt x="16898" y="8198"/>
                            <a:pt x="17372" y="8383"/>
                          </a:cubicBezTo>
                          <a:cubicBezTo>
                            <a:pt x="17846" y="8569"/>
                            <a:pt x="18740" y="8687"/>
                            <a:pt x="19372" y="9041"/>
                          </a:cubicBezTo>
                          <a:cubicBezTo>
                            <a:pt x="20004" y="9396"/>
                            <a:pt x="20793" y="9877"/>
                            <a:pt x="21162" y="10509"/>
                          </a:cubicBezTo>
                          <a:cubicBezTo>
                            <a:pt x="21530" y="11142"/>
                            <a:pt x="21583" y="12129"/>
                            <a:pt x="21583" y="12838"/>
                          </a:cubicBezTo>
                          <a:cubicBezTo>
                            <a:pt x="21583" y="13547"/>
                            <a:pt x="21478" y="14138"/>
                            <a:pt x="21162" y="14762"/>
                          </a:cubicBezTo>
                          <a:cubicBezTo>
                            <a:pt x="20846" y="15386"/>
                            <a:pt x="20214" y="16146"/>
                            <a:pt x="19688" y="16584"/>
                          </a:cubicBezTo>
                          <a:cubicBezTo>
                            <a:pt x="19162" y="17023"/>
                            <a:pt x="18635" y="17243"/>
                            <a:pt x="18003" y="17394"/>
                          </a:cubicBezTo>
                          <a:cubicBezTo>
                            <a:pt x="17372" y="17546"/>
                            <a:pt x="16670" y="17513"/>
                            <a:pt x="15898" y="17496"/>
                          </a:cubicBezTo>
                          <a:cubicBezTo>
                            <a:pt x="15126" y="17479"/>
                            <a:pt x="13915" y="17319"/>
                            <a:pt x="13371" y="17293"/>
                          </a:cubicBezTo>
                          <a:cubicBezTo>
                            <a:pt x="12827" y="17268"/>
                            <a:pt x="12845" y="17268"/>
                            <a:pt x="12634" y="17344"/>
                          </a:cubicBezTo>
                          <a:cubicBezTo>
                            <a:pt x="12424" y="17420"/>
                            <a:pt x="12301" y="17479"/>
                            <a:pt x="12108" y="17749"/>
                          </a:cubicBezTo>
                          <a:cubicBezTo>
                            <a:pt x="11915" y="18019"/>
                            <a:pt x="11652" y="18576"/>
                            <a:pt x="11476" y="18964"/>
                          </a:cubicBezTo>
                          <a:cubicBezTo>
                            <a:pt x="11301" y="19352"/>
                            <a:pt x="11423" y="19689"/>
                            <a:pt x="11055" y="20078"/>
                          </a:cubicBezTo>
                          <a:cubicBezTo>
                            <a:pt x="10686" y="20466"/>
                            <a:pt x="10055" y="21048"/>
                            <a:pt x="9265" y="21293"/>
                          </a:cubicBezTo>
                          <a:cubicBezTo>
                            <a:pt x="8476" y="21537"/>
                            <a:pt x="7247" y="21571"/>
                            <a:pt x="6317" y="21546"/>
                          </a:cubicBezTo>
                          <a:cubicBezTo>
                            <a:pt x="5387" y="21520"/>
                            <a:pt x="4475" y="21377"/>
                            <a:pt x="3685" y="21141"/>
                          </a:cubicBezTo>
                          <a:cubicBezTo>
                            <a:pt x="2896" y="20904"/>
                            <a:pt x="2106" y="20525"/>
                            <a:pt x="1580" y="20128"/>
                          </a:cubicBezTo>
                          <a:cubicBezTo>
                            <a:pt x="1053" y="19732"/>
                            <a:pt x="790" y="19166"/>
                            <a:pt x="527" y="18761"/>
                          </a:cubicBezTo>
                          <a:cubicBezTo>
                            <a:pt x="264" y="18356"/>
                            <a:pt x="18" y="18061"/>
                            <a:pt x="1" y="17698"/>
                          </a:cubicBezTo>
                          <a:cubicBezTo>
                            <a:pt x="-17" y="17335"/>
                            <a:pt x="211" y="16998"/>
                            <a:pt x="422" y="16584"/>
                          </a:cubicBezTo>
                          <a:cubicBezTo>
                            <a:pt x="632" y="16171"/>
                            <a:pt x="913" y="15665"/>
                            <a:pt x="1264" y="15218"/>
                          </a:cubicBezTo>
                          <a:cubicBezTo>
                            <a:pt x="1615" y="14770"/>
                            <a:pt x="2124" y="14298"/>
                            <a:pt x="2527" y="13901"/>
                          </a:cubicBezTo>
                          <a:cubicBezTo>
                            <a:pt x="2931" y="13505"/>
                            <a:pt x="3352" y="13032"/>
                            <a:pt x="3685" y="12838"/>
                          </a:cubicBezTo>
                          <a:cubicBezTo>
                            <a:pt x="4019" y="12644"/>
                            <a:pt x="4352" y="12644"/>
                            <a:pt x="4528" y="12737"/>
                          </a:cubicBezTo>
                          <a:cubicBezTo>
                            <a:pt x="4703" y="12830"/>
                            <a:pt x="4861" y="13091"/>
                            <a:pt x="4738" y="13395"/>
                          </a:cubicBezTo>
                          <a:cubicBezTo>
                            <a:pt x="4615" y="13699"/>
                            <a:pt x="4229" y="14163"/>
                            <a:pt x="3791" y="14559"/>
                          </a:cubicBezTo>
                          <a:cubicBezTo>
                            <a:pt x="3352" y="14956"/>
                            <a:pt x="2527" y="15361"/>
                            <a:pt x="2106" y="15774"/>
                          </a:cubicBezTo>
                          <a:cubicBezTo>
                            <a:pt x="1685" y="16188"/>
                            <a:pt x="1317" y="16593"/>
                            <a:pt x="1264" y="17040"/>
                          </a:cubicBezTo>
                          <a:cubicBezTo>
                            <a:pt x="1211" y="17487"/>
                            <a:pt x="1510" y="18036"/>
                            <a:pt x="1790" y="18458"/>
                          </a:cubicBezTo>
                          <a:cubicBezTo>
                            <a:pt x="2071" y="18879"/>
                            <a:pt x="2440" y="19251"/>
                            <a:pt x="2948" y="19571"/>
                          </a:cubicBezTo>
                          <a:cubicBezTo>
                            <a:pt x="3457" y="19892"/>
                            <a:pt x="4054" y="20229"/>
                            <a:pt x="4843" y="20381"/>
                          </a:cubicBezTo>
                          <a:cubicBezTo>
                            <a:pt x="5633" y="20533"/>
                            <a:pt x="6914" y="20559"/>
                            <a:pt x="7686" y="20483"/>
                          </a:cubicBezTo>
                          <a:cubicBezTo>
                            <a:pt x="8458" y="20407"/>
                            <a:pt x="9020" y="20213"/>
                            <a:pt x="9476" y="19926"/>
                          </a:cubicBezTo>
                          <a:cubicBezTo>
                            <a:pt x="9932" y="19639"/>
                            <a:pt x="10213" y="19209"/>
                            <a:pt x="10423" y="18761"/>
                          </a:cubicBezTo>
                          <a:cubicBezTo>
                            <a:pt x="10634" y="18314"/>
                            <a:pt x="10792" y="17833"/>
                            <a:pt x="10739" y="17243"/>
                          </a:cubicBezTo>
                          <a:cubicBezTo>
                            <a:pt x="10686" y="16652"/>
                            <a:pt x="10318" y="15758"/>
                            <a:pt x="10107" y="15218"/>
                          </a:cubicBezTo>
                          <a:cubicBezTo>
                            <a:pt x="9897" y="14678"/>
                            <a:pt x="9721" y="14391"/>
                            <a:pt x="9476" y="14003"/>
                          </a:cubicBezTo>
                          <a:cubicBezTo>
                            <a:pt x="9230" y="13614"/>
                            <a:pt x="8791" y="13142"/>
                            <a:pt x="8634" y="12889"/>
                          </a:cubicBezTo>
                          <a:cubicBezTo>
                            <a:pt x="8476" y="12636"/>
                            <a:pt x="8405" y="12585"/>
                            <a:pt x="8528" y="12484"/>
                          </a:cubicBezTo>
                          <a:cubicBezTo>
                            <a:pt x="8651" y="12383"/>
                            <a:pt x="9090" y="12248"/>
                            <a:pt x="9370" y="12281"/>
                          </a:cubicBezTo>
                          <a:cubicBezTo>
                            <a:pt x="9651" y="12315"/>
                            <a:pt x="9950" y="12442"/>
                            <a:pt x="10213" y="12686"/>
                          </a:cubicBezTo>
                          <a:cubicBezTo>
                            <a:pt x="10476" y="12931"/>
                            <a:pt x="10686" y="13328"/>
                            <a:pt x="10950" y="13749"/>
                          </a:cubicBezTo>
                          <a:cubicBezTo>
                            <a:pt x="11213" y="14171"/>
                            <a:pt x="11511" y="14796"/>
                            <a:pt x="11792" y="15218"/>
                          </a:cubicBezTo>
                          <a:cubicBezTo>
                            <a:pt x="12073" y="15639"/>
                            <a:pt x="12213" y="16044"/>
                            <a:pt x="12634" y="16281"/>
                          </a:cubicBezTo>
                          <a:cubicBezTo>
                            <a:pt x="13055" y="16517"/>
                            <a:pt x="13599" y="16593"/>
                            <a:pt x="14319" y="16635"/>
                          </a:cubicBezTo>
                          <a:cubicBezTo>
                            <a:pt x="15038" y="16677"/>
                            <a:pt x="16231" y="16677"/>
                            <a:pt x="16951" y="16534"/>
                          </a:cubicBezTo>
                          <a:cubicBezTo>
                            <a:pt x="17670" y="16390"/>
                            <a:pt x="18144" y="16163"/>
                            <a:pt x="18635" y="15774"/>
                          </a:cubicBezTo>
                          <a:cubicBezTo>
                            <a:pt x="19126" y="15386"/>
                            <a:pt x="19670" y="14829"/>
                            <a:pt x="19899" y="14205"/>
                          </a:cubicBezTo>
                          <a:cubicBezTo>
                            <a:pt x="20127" y="13581"/>
                            <a:pt x="20056" y="12610"/>
                            <a:pt x="20004" y="12028"/>
                          </a:cubicBezTo>
                          <a:cubicBezTo>
                            <a:pt x="19951" y="11446"/>
                            <a:pt x="19986" y="11151"/>
                            <a:pt x="19583" y="10712"/>
                          </a:cubicBezTo>
                          <a:cubicBezTo>
                            <a:pt x="19179" y="10273"/>
                            <a:pt x="18267" y="9699"/>
                            <a:pt x="17582" y="9396"/>
                          </a:cubicBezTo>
                          <a:cubicBezTo>
                            <a:pt x="16898" y="9092"/>
                            <a:pt x="16108" y="8948"/>
                            <a:pt x="15477" y="8889"/>
                          </a:cubicBezTo>
                          <a:cubicBezTo>
                            <a:pt x="14845" y="8830"/>
                            <a:pt x="14389" y="8940"/>
                            <a:pt x="13792" y="9041"/>
                          </a:cubicBezTo>
                          <a:cubicBezTo>
                            <a:pt x="13196" y="9143"/>
                            <a:pt x="12371" y="9396"/>
                            <a:pt x="11897" y="9497"/>
                          </a:cubicBezTo>
                          <a:cubicBezTo>
                            <a:pt x="11423" y="9598"/>
                            <a:pt x="11248" y="9666"/>
                            <a:pt x="10950" y="9649"/>
                          </a:cubicBezTo>
                          <a:cubicBezTo>
                            <a:pt x="10651" y="9632"/>
                            <a:pt x="10230" y="9505"/>
                            <a:pt x="10107" y="9396"/>
                          </a:cubicBezTo>
                          <a:cubicBezTo>
                            <a:pt x="9985" y="9286"/>
                            <a:pt x="10090" y="9109"/>
                            <a:pt x="10213" y="8991"/>
                          </a:cubicBezTo>
                          <a:cubicBezTo>
                            <a:pt x="10336" y="8873"/>
                            <a:pt x="10493" y="8771"/>
                            <a:pt x="10844" y="8687"/>
                          </a:cubicBezTo>
                          <a:cubicBezTo>
                            <a:pt x="11195" y="8603"/>
                            <a:pt x="11757" y="8619"/>
                            <a:pt x="12318" y="8484"/>
                          </a:cubicBezTo>
                          <a:cubicBezTo>
                            <a:pt x="12880" y="8349"/>
                            <a:pt x="13669" y="8113"/>
                            <a:pt x="14213" y="7877"/>
                          </a:cubicBezTo>
                          <a:cubicBezTo>
                            <a:pt x="14757" y="7641"/>
                            <a:pt x="15178" y="7523"/>
                            <a:pt x="15582" y="7067"/>
                          </a:cubicBezTo>
                          <a:cubicBezTo>
                            <a:pt x="15986" y="6611"/>
                            <a:pt x="16459" y="5843"/>
                            <a:pt x="16635" y="5143"/>
                          </a:cubicBezTo>
                          <a:cubicBezTo>
                            <a:pt x="16810" y="4443"/>
                            <a:pt x="16828" y="3481"/>
                            <a:pt x="16635" y="2865"/>
                          </a:cubicBezTo>
                          <a:cubicBezTo>
                            <a:pt x="16442" y="2249"/>
                            <a:pt x="16021" y="1785"/>
                            <a:pt x="15477" y="1448"/>
                          </a:cubicBezTo>
                          <a:cubicBezTo>
                            <a:pt x="14933" y="1110"/>
                            <a:pt x="14143" y="941"/>
                            <a:pt x="13371" y="840"/>
                          </a:cubicBezTo>
                          <a:cubicBezTo>
                            <a:pt x="12599" y="739"/>
                            <a:pt x="11652" y="730"/>
                            <a:pt x="10844" y="840"/>
                          </a:cubicBezTo>
                          <a:cubicBezTo>
                            <a:pt x="10037" y="950"/>
                            <a:pt x="9195" y="1144"/>
                            <a:pt x="8528" y="1498"/>
                          </a:cubicBezTo>
                          <a:cubicBezTo>
                            <a:pt x="7861" y="1853"/>
                            <a:pt x="7212" y="2511"/>
                            <a:pt x="6844" y="2966"/>
                          </a:cubicBezTo>
                          <a:cubicBezTo>
                            <a:pt x="6475" y="3422"/>
                            <a:pt x="6282" y="3658"/>
                            <a:pt x="6317" y="4232"/>
                          </a:cubicBezTo>
                          <a:cubicBezTo>
                            <a:pt x="6352" y="4806"/>
                            <a:pt x="6984" y="5801"/>
                            <a:pt x="7054" y="6409"/>
                          </a:cubicBezTo>
                          <a:cubicBezTo>
                            <a:pt x="7125" y="7016"/>
                            <a:pt x="6914" y="7615"/>
                            <a:pt x="6738" y="7877"/>
                          </a:cubicBezTo>
                          <a:cubicBezTo>
                            <a:pt x="6563" y="8138"/>
                            <a:pt x="6230" y="8046"/>
                            <a:pt x="6002" y="7978"/>
                          </a:cubicBezTo>
                          <a:cubicBezTo>
                            <a:pt x="5773" y="7911"/>
                            <a:pt x="5528" y="7843"/>
                            <a:pt x="5370" y="7472"/>
                          </a:cubicBezTo>
                          <a:cubicBezTo>
                            <a:pt x="5212" y="7101"/>
                            <a:pt x="5142" y="6341"/>
                            <a:pt x="5054" y="5751"/>
                          </a:cubicBezTo>
                          <a:cubicBezTo>
                            <a:pt x="4966" y="5160"/>
                            <a:pt x="4773" y="4384"/>
                            <a:pt x="4843" y="3928"/>
                          </a:cubicBezTo>
                          <a:cubicBezTo>
                            <a:pt x="4914" y="3473"/>
                            <a:pt x="5194" y="3329"/>
                            <a:pt x="5370" y="3068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lvl="0"/>
                    </a:p>
                  </p:txBody>
                </p:sp>
                <p:sp>
                  <p:nvSpPr>
                    <p:cNvPr id="65" name="Shape 65"/>
                    <p:cNvSpPr/>
                    <p:nvPr/>
                  </p:nvSpPr>
                  <p:spPr>
                    <a:xfrm rot="16200000">
                      <a:off x="48040" y="92794"/>
                      <a:ext cx="140439" cy="22533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8" h="21533" fill="norm" stroke="1" extrusionOk="0">
                          <a:moveTo>
                            <a:pt x="19518" y="5510"/>
                          </a:moveTo>
                          <a:cubicBezTo>
                            <a:pt x="19468" y="5103"/>
                            <a:pt x="19493" y="4196"/>
                            <a:pt x="19818" y="3632"/>
                          </a:cubicBezTo>
                          <a:cubicBezTo>
                            <a:pt x="20143" y="3069"/>
                            <a:pt x="21416" y="2360"/>
                            <a:pt x="21466" y="2131"/>
                          </a:cubicBezTo>
                          <a:cubicBezTo>
                            <a:pt x="21516" y="1901"/>
                            <a:pt x="20592" y="2235"/>
                            <a:pt x="20118" y="2256"/>
                          </a:cubicBezTo>
                          <a:cubicBezTo>
                            <a:pt x="19643" y="2277"/>
                            <a:pt x="19144" y="2433"/>
                            <a:pt x="18619" y="2256"/>
                          </a:cubicBezTo>
                          <a:cubicBezTo>
                            <a:pt x="18095" y="2078"/>
                            <a:pt x="17546" y="1515"/>
                            <a:pt x="16971" y="1192"/>
                          </a:cubicBezTo>
                          <a:cubicBezTo>
                            <a:pt x="16397" y="869"/>
                            <a:pt x="15898" y="514"/>
                            <a:pt x="15173" y="316"/>
                          </a:cubicBezTo>
                          <a:cubicBezTo>
                            <a:pt x="14449" y="118"/>
                            <a:pt x="13475" y="24"/>
                            <a:pt x="12626" y="3"/>
                          </a:cubicBezTo>
                          <a:cubicBezTo>
                            <a:pt x="11777" y="-18"/>
                            <a:pt x="11028" y="65"/>
                            <a:pt x="10079" y="191"/>
                          </a:cubicBezTo>
                          <a:cubicBezTo>
                            <a:pt x="9130" y="316"/>
                            <a:pt x="7907" y="430"/>
                            <a:pt x="6933" y="754"/>
                          </a:cubicBezTo>
                          <a:cubicBezTo>
                            <a:pt x="5959" y="1077"/>
                            <a:pt x="4910" y="1557"/>
                            <a:pt x="4236" y="2131"/>
                          </a:cubicBezTo>
                          <a:cubicBezTo>
                            <a:pt x="3562" y="2704"/>
                            <a:pt x="3062" y="3528"/>
                            <a:pt x="2888" y="4196"/>
                          </a:cubicBezTo>
                          <a:cubicBezTo>
                            <a:pt x="2713" y="4863"/>
                            <a:pt x="2962" y="5478"/>
                            <a:pt x="3187" y="6136"/>
                          </a:cubicBezTo>
                          <a:cubicBezTo>
                            <a:pt x="3412" y="6793"/>
                            <a:pt x="3961" y="7627"/>
                            <a:pt x="4236" y="8138"/>
                          </a:cubicBezTo>
                          <a:cubicBezTo>
                            <a:pt x="4511" y="8649"/>
                            <a:pt x="4860" y="8847"/>
                            <a:pt x="4835" y="9202"/>
                          </a:cubicBezTo>
                          <a:cubicBezTo>
                            <a:pt x="4810" y="9557"/>
                            <a:pt x="4636" y="9849"/>
                            <a:pt x="4086" y="10266"/>
                          </a:cubicBezTo>
                          <a:cubicBezTo>
                            <a:pt x="3537" y="10683"/>
                            <a:pt x="2163" y="11163"/>
                            <a:pt x="1539" y="11705"/>
                          </a:cubicBezTo>
                          <a:cubicBezTo>
                            <a:pt x="915" y="12247"/>
                            <a:pt x="590" y="12779"/>
                            <a:pt x="341" y="13520"/>
                          </a:cubicBezTo>
                          <a:cubicBezTo>
                            <a:pt x="91" y="14260"/>
                            <a:pt x="-84" y="15366"/>
                            <a:pt x="41" y="16148"/>
                          </a:cubicBezTo>
                          <a:cubicBezTo>
                            <a:pt x="166" y="16930"/>
                            <a:pt x="565" y="17608"/>
                            <a:pt x="1090" y="18213"/>
                          </a:cubicBezTo>
                          <a:cubicBezTo>
                            <a:pt x="1614" y="18818"/>
                            <a:pt x="2138" y="19360"/>
                            <a:pt x="3187" y="19778"/>
                          </a:cubicBezTo>
                          <a:cubicBezTo>
                            <a:pt x="4236" y="20195"/>
                            <a:pt x="6159" y="20570"/>
                            <a:pt x="7382" y="20716"/>
                          </a:cubicBezTo>
                          <a:cubicBezTo>
                            <a:pt x="8606" y="20862"/>
                            <a:pt x="9830" y="20643"/>
                            <a:pt x="10529" y="20654"/>
                          </a:cubicBezTo>
                          <a:cubicBezTo>
                            <a:pt x="11228" y="20664"/>
                            <a:pt x="11278" y="20633"/>
                            <a:pt x="11578" y="20779"/>
                          </a:cubicBezTo>
                          <a:cubicBezTo>
                            <a:pt x="11877" y="20925"/>
                            <a:pt x="12202" y="21582"/>
                            <a:pt x="12327" y="21530"/>
                          </a:cubicBezTo>
                          <a:cubicBezTo>
                            <a:pt x="12451" y="21478"/>
                            <a:pt x="12077" y="20967"/>
                            <a:pt x="12327" y="20466"/>
                          </a:cubicBezTo>
                          <a:cubicBezTo>
                            <a:pt x="12576" y="19965"/>
                            <a:pt x="13325" y="19058"/>
                            <a:pt x="13825" y="18526"/>
                          </a:cubicBezTo>
                          <a:cubicBezTo>
                            <a:pt x="14324" y="17994"/>
                            <a:pt x="15223" y="17410"/>
                            <a:pt x="15323" y="17275"/>
                          </a:cubicBezTo>
                          <a:cubicBezTo>
                            <a:pt x="15423" y="17139"/>
                            <a:pt x="14849" y="17431"/>
                            <a:pt x="14424" y="17713"/>
                          </a:cubicBezTo>
                          <a:cubicBezTo>
                            <a:pt x="14000" y="17994"/>
                            <a:pt x="13500" y="18610"/>
                            <a:pt x="12776" y="18964"/>
                          </a:cubicBezTo>
                          <a:cubicBezTo>
                            <a:pt x="12052" y="19319"/>
                            <a:pt x="11103" y="19705"/>
                            <a:pt x="10079" y="19840"/>
                          </a:cubicBezTo>
                          <a:cubicBezTo>
                            <a:pt x="9055" y="19976"/>
                            <a:pt x="7582" y="19934"/>
                            <a:pt x="6633" y="19778"/>
                          </a:cubicBezTo>
                          <a:cubicBezTo>
                            <a:pt x="5684" y="19621"/>
                            <a:pt x="5035" y="19350"/>
                            <a:pt x="4386" y="18902"/>
                          </a:cubicBezTo>
                          <a:cubicBezTo>
                            <a:pt x="3737" y="18453"/>
                            <a:pt x="3037" y="17817"/>
                            <a:pt x="2738" y="17087"/>
                          </a:cubicBezTo>
                          <a:cubicBezTo>
                            <a:pt x="2438" y="16357"/>
                            <a:pt x="2488" y="15303"/>
                            <a:pt x="2588" y="14521"/>
                          </a:cubicBezTo>
                          <a:cubicBezTo>
                            <a:pt x="2688" y="13739"/>
                            <a:pt x="2938" y="12957"/>
                            <a:pt x="3337" y="12393"/>
                          </a:cubicBezTo>
                          <a:cubicBezTo>
                            <a:pt x="3737" y="11830"/>
                            <a:pt x="4211" y="11434"/>
                            <a:pt x="4985" y="11142"/>
                          </a:cubicBezTo>
                          <a:cubicBezTo>
                            <a:pt x="5759" y="10850"/>
                            <a:pt x="6708" y="10631"/>
                            <a:pt x="7982" y="10641"/>
                          </a:cubicBezTo>
                          <a:cubicBezTo>
                            <a:pt x="9255" y="10652"/>
                            <a:pt x="11428" y="11027"/>
                            <a:pt x="12626" y="11204"/>
                          </a:cubicBezTo>
                          <a:cubicBezTo>
                            <a:pt x="13825" y="11382"/>
                            <a:pt x="14524" y="11663"/>
                            <a:pt x="15173" y="11705"/>
                          </a:cubicBezTo>
                          <a:cubicBezTo>
                            <a:pt x="15823" y="11747"/>
                            <a:pt x="16322" y="11590"/>
                            <a:pt x="16522" y="11455"/>
                          </a:cubicBezTo>
                          <a:cubicBezTo>
                            <a:pt x="16722" y="11319"/>
                            <a:pt x="16597" y="11058"/>
                            <a:pt x="16372" y="10892"/>
                          </a:cubicBezTo>
                          <a:cubicBezTo>
                            <a:pt x="16147" y="10725"/>
                            <a:pt x="15848" y="10568"/>
                            <a:pt x="15173" y="10453"/>
                          </a:cubicBezTo>
                          <a:cubicBezTo>
                            <a:pt x="14499" y="10339"/>
                            <a:pt x="13525" y="10391"/>
                            <a:pt x="12327" y="10203"/>
                          </a:cubicBezTo>
                          <a:cubicBezTo>
                            <a:pt x="11128" y="10015"/>
                            <a:pt x="9080" y="9849"/>
                            <a:pt x="7982" y="9327"/>
                          </a:cubicBezTo>
                          <a:cubicBezTo>
                            <a:pt x="6883" y="8806"/>
                            <a:pt x="6209" y="7909"/>
                            <a:pt x="5734" y="7074"/>
                          </a:cubicBezTo>
                          <a:cubicBezTo>
                            <a:pt x="5260" y="6240"/>
                            <a:pt x="4785" y="5207"/>
                            <a:pt x="5135" y="4321"/>
                          </a:cubicBezTo>
                          <a:cubicBezTo>
                            <a:pt x="5485" y="3434"/>
                            <a:pt x="6683" y="2287"/>
                            <a:pt x="7832" y="1755"/>
                          </a:cubicBezTo>
                          <a:cubicBezTo>
                            <a:pt x="8981" y="1223"/>
                            <a:pt x="10778" y="1140"/>
                            <a:pt x="12027" y="1129"/>
                          </a:cubicBezTo>
                          <a:cubicBezTo>
                            <a:pt x="13276" y="1119"/>
                            <a:pt x="14399" y="1380"/>
                            <a:pt x="15323" y="1692"/>
                          </a:cubicBezTo>
                          <a:cubicBezTo>
                            <a:pt x="16247" y="2005"/>
                            <a:pt x="17071" y="2548"/>
                            <a:pt x="17571" y="3007"/>
                          </a:cubicBezTo>
                          <a:cubicBezTo>
                            <a:pt x="18070" y="3466"/>
                            <a:pt x="18045" y="3904"/>
                            <a:pt x="18320" y="4446"/>
                          </a:cubicBezTo>
                          <a:cubicBezTo>
                            <a:pt x="18594" y="4988"/>
                            <a:pt x="18919" y="5990"/>
                            <a:pt x="19219" y="6261"/>
                          </a:cubicBezTo>
                          <a:cubicBezTo>
                            <a:pt x="19518" y="6532"/>
                            <a:pt x="20068" y="6209"/>
                            <a:pt x="20118" y="6073"/>
                          </a:cubicBezTo>
                          <a:cubicBezTo>
                            <a:pt x="20168" y="5937"/>
                            <a:pt x="19568" y="5917"/>
                            <a:pt x="19518" y="551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lvl="0"/>
                    </a:p>
                  </p:txBody>
                </p:sp>
              </p:grpSp>
              <p:sp>
                <p:nvSpPr>
                  <p:cNvPr id="67" name="Shape 67"/>
                  <p:cNvSpPr/>
                  <p:nvPr/>
                </p:nvSpPr>
                <p:spPr>
                  <a:xfrm rot="16200000">
                    <a:off x="119928" y="127710"/>
                    <a:ext cx="27444" cy="268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9679" h="19679" fill="norm" stroke="1" extrusionOk="0">
                        <a:moveTo>
                          <a:pt x="16796" y="2882"/>
                        </a:moveTo>
                        <a:cubicBezTo>
                          <a:pt x="20639" y="6724"/>
                          <a:pt x="20639" y="12954"/>
                          <a:pt x="16796" y="16796"/>
                        </a:cubicBezTo>
                        <a:cubicBezTo>
                          <a:pt x="12954" y="20639"/>
                          <a:pt x="6724" y="20639"/>
                          <a:pt x="2882" y="16796"/>
                        </a:cubicBezTo>
                        <a:cubicBezTo>
                          <a:pt x="-961" y="12954"/>
                          <a:pt x="-961" y="6724"/>
                          <a:pt x="2882" y="2882"/>
                        </a:cubicBezTo>
                        <a:cubicBezTo>
                          <a:pt x="6724" y="-961"/>
                          <a:pt x="12954" y="-961"/>
                          <a:pt x="16796" y="2882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68" name="Shape 68"/>
                  <p:cNvSpPr/>
                  <p:nvPr/>
                </p:nvSpPr>
                <p:spPr>
                  <a:xfrm rot="16200000">
                    <a:off x="51838" y="73944"/>
                    <a:ext cx="42392" cy="5493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073" h="20866" fill="norm" stroke="1" extrusionOk="0">
                        <a:moveTo>
                          <a:pt x="47" y="19902"/>
                        </a:moveTo>
                        <a:cubicBezTo>
                          <a:pt x="-197" y="18326"/>
                          <a:pt x="534" y="14222"/>
                          <a:pt x="1995" y="11195"/>
                        </a:cubicBezTo>
                        <a:cubicBezTo>
                          <a:pt x="3457" y="8169"/>
                          <a:pt x="6705" y="3608"/>
                          <a:pt x="8817" y="1743"/>
                        </a:cubicBezTo>
                        <a:cubicBezTo>
                          <a:pt x="10928" y="-123"/>
                          <a:pt x="12958" y="43"/>
                          <a:pt x="14663" y="1"/>
                        </a:cubicBezTo>
                        <a:cubicBezTo>
                          <a:pt x="16368" y="-40"/>
                          <a:pt x="17992" y="623"/>
                          <a:pt x="19048" y="1494"/>
                        </a:cubicBezTo>
                        <a:cubicBezTo>
                          <a:pt x="20104" y="2365"/>
                          <a:pt x="21403" y="3608"/>
                          <a:pt x="20997" y="5225"/>
                        </a:cubicBezTo>
                        <a:cubicBezTo>
                          <a:pt x="20591" y="6842"/>
                          <a:pt x="18723" y="8791"/>
                          <a:pt x="16612" y="11195"/>
                        </a:cubicBezTo>
                        <a:cubicBezTo>
                          <a:pt x="14501" y="13600"/>
                          <a:pt x="10522" y="18077"/>
                          <a:pt x="8329" y="19653"/>
                        </a:cubicBezTo>
                        <a:cubicBezTo>
                          <a:pt x="6137" y="21228"/>
                          <a:pt x="4756" y="20648"/>
                          <a:pt x="3457" y="20648"/>
                        </a:cubicBezTo>
                        <a:cubicBezTo>
                          <a:pt x="2158" y="20648"/>
                          <a:pt x="290" y="21477"/>
                          <a:pt x="47" y="19902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69" name="Shape 69"/>
                  <p:cNvSpPr/>
                  <p:nvPr/>
                </p:nvSpPr>
                <p:spPr>
                  <a:xfrm rot="16200000">
                    <a:off x="125147" y="60212"/>
                    <a:ext cx="63149" cy="3640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301" h="21191" fill="norm" stroke="1" extrusionOk="0">
                        <a:moveTo>
                          <a:pt x="5363" y="12603"/>
                        </a:moveTo>
                        <a:cubicBezTo>
                          <a:pt x="3269" y="10189"/>
                          <a:pt x="1616" y="7013"/>
                          <a:pt x="735" y="5361"/>
                        </a:cubicBezTo>
                        <a:cubicBezTo>
                          <a:pt x="-147" y="3709"/>
                          <a:pt x="-37" y="3582"/>
                          <a:pt x="73" y="2693"/>
                        </a:cubicBezTo>
                        <a:cubicBezTo>
                          <a:pt x="184" y="1803"/>
                          <a:pt x="239" y="215"/>
                          <a:pt x="1396" y="25"/>
                        </a:cubicBezTo>
                        <a:cubicBezTo>
                          <a:pt x="2553" y="-166"/>
                          <a:pt x="4977" y="787"/>
                          <a:pt x="7016" y="1549"/>
                        </a:cubicBezTo>
                        <a:cubicBezTo>
                          <a:pt x="9055" y="2312"/>
                          <a:pt x="11480" y="3201"/>
                          <a:pt x="13629" y="4599"/>
                        </a:cubicBezTo>
                        <a:cubicBezTo>
                          <a:pt x="15777" y="5996"/>
                          <a:pt x="18643" y="7839"/>
                          <a:pt x="19910" y="9935"/>
                        </a:cubicBezTo>
                        <a:cubicBezTo>
                          <a:pt x="21177" y="12032"/>
                          <a:pt x="21453" y="15335"/>
                          <a:pt x="21233" y="17178"/>
                        </a:cubicBezTo>
                        <a:cubicBezTo>
                          <a:pt x="21012" y="19020"/>
                          <a:pt x="19910" y="20545"/>
                          <a:pt x="18588" y="20989"/>
                        </a:cubicBezTo>
                        <a:cubicBezTo>
                          <a:pt x="17265" y="21434"/>
                          <a:pt x="15392" y="21180"/>
                          <a:pt x="13298" y="19846"/>
                        </a:cubicBezTo>
                        <a:cubicBezTo>
                          <a:pt x="11204" y="18512"/>
                          <a:pt x="7457" y="15018"/>
                          <a:pt x="5363" y="1260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70" name="Shape 70"/>
                  <p:cNvSpPr/>
                  <p:nvPr/>
                </p:nvSpPr>
                <p:spPr>
                  <a:xfrm rot="16200000">
                    <a:off x="193052" y="110977"/>
                    <a:ext cx="24001" cy="5983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017" h="21222" fill="norm" stroke="1" extrusionOk="0">
                        <a:moveTo>
                          <a:pt x="2575" y="6305"/>
                        </a:moveTo>
                        <a:cubicBezTo>
                          <a:pt x="3576" y="4524"/>
                          <a:pt x="4864" y="2473"/>
                          <a:pt x="6008" y="1428"/>
                        </a:cubicBezTo>
                        <a:cubicBezTo>
                          <a:pt x="7152" y="383"/>
                          <a:pt x="7868" y="112"/>
                          <a:pt x="9441" y="34"/>
                        </a:cubicBezTo>
                        <a:cubicBezTo>
                          <a:pt x="11015" y="-43"/>
                          <a:pt x="13732" y="-82"/>
                          <a:pt x="15449" y="963"/>
                        </a:cubicBezTo>
                        <a:cubicBezTo>
                          <a:pt x="17166" y="2008"/>
                          <a:pt x="18882" y="3750"/>
                          <a:pt x="19740" y="6305"/>
                        </a:cubicBezTo>
                        <a:cubicBezTo>
                          <a:pt x="20599" y="8860"/>
                          <a:pt x="21600" y="13853"/>
                          <a:pt x="20599" y="16292"/>
                        </a:cubicBezTo>
                        <a:cubicBezTo>
                          <a:pt x="19597" y="18731"/>
                          <a:pt x="16593" y="20357"/>
                          <a:pt x="13732" y="20937"/>
                        </a:cubicBezTo>
                        <a:cubicBezTo>
                          <a:pt x="10872" y="21518"/>
                          <a:pt x="5722" y="21247"/>
                          <a:pt x="3433" y="19776"/>
                        </a:cubicBezTo>
                        <a:cubicBezTo>
                          <a:pt x="1144" y="18305"/>
                          <a:pt x="0" y="14318"/>
                          <a:pt x="0" y="12112"/>
                        </a:cubicBezTo>
                        <a:cubicBezTo>
                          <a:pt x="0" y="9905"/>
                          <a:pt x="1574" y="8086"/>
                          <a:pt x="2575" y="630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71" name="Shape 71"/>
                  <p:cNvSpPr/>
                  <p:nvPr/>
                </p:nvSpPr>
                <p:spPr>
                  <a:xfrm rot="16200000">
                    <a:off x="120077" y="190386"/>
                    <a:ext cx="63084" cy="2663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279" h="20831" fill="norm" stroke="1" extrusionOk="0">
                        <a:moveTo>
                          <a:pt x="9594" y="4811"/>
                        </a:moveTo>
                        <a:cubicBezTo>
                          <a:pt x="12018" y="3445"/>
                          <a:pt x="15104" y="1994"/>
                          <a:pt x="16867" y="1225"/>
                        </a:cubicBezTo>
                        <a:cubicBezTo>
                          <a:pt x="18631" y="457"/>
                          <a:pt x="19457" y="-397"/>
                          <a:pt x="20173" y="201"/>
                        </a:cubicBezTo>
                        <a:cubicBezTo>
                          <a:pt x="20890" y="798"/>
                          <a:pt x="21551" y="3018"/>
                          <a:pt x="21165" y="4811"/>
                        </a:cubicBezTo>
                        <a:cubicBezTo>
                          <a:pt x="20780" y="6604"/>
                          <a:pt x="19622" y="8653"/>
                          <a:pt x="17859" y="10958"/>
                        </a:cubicBezTo>
                        <a:cubicBezTo>
                          <a:pt x="16096" y="13263"/>
                          <a:pt x="13231" y="17020"/>
                          <a:pt x="10586" y="18642"/>
                        </a:cubicBezTo>
                        <a:cubicBezTo>
                          <a:pt x="7941" y="20264"/>
                          <a:pt x="3753" y="21203"/>
                          <a:pt x="1990" y="20691"/>
                        </a:cubicBezTo>
                        <a:cubicBezTo>
                          <a:pt x="227" y="20178"/>
                          <a:pt x="-49" y="17446"/>
                          <a:pt x="6" y="15568"/>
                        </a:cubicBezTo>
                        <a:cubicBezTo>
                          <a:pt x="61" y="13690"/>
                          <a:pt x="778" y="11214"/>
                          <a:pt x="2320" y="9421"/>
                        </a:cubicBezTo>
                        <a:cubicBezTo>
                          <a:pt x="3863" y="7628"/>
                          <a:pt x="7169" y="6177"/>
                          <a:pt x="9594" y="481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72" name="Shape 72"/>
                  <p:cNvSpPr/>
                  <p:nvPr/>
                </p:nvSpPr>
                <p:spPr>
                  <a:xfrm rot="16200000">
                    <a:off x="67763" y="165224"/>
                    <a:ext cx="38300" cy="4093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279" h="20987" fill="norm" stroke="1" extrusionOk="0">
                        <a:moveTo>
                          <a:pt x="7079" y="14815"/>
                        </a:moveTo>
                        <a:cubicBezTo>
                          <a:pt x="4901" y="13304"/>
                          <a:pt x="3358" y="12073"/>
                          <a:pt x="2178" y="10450"/>
                        </a:cubicBezTo>
                        <a:cubicBezTo>
                          <a:pt x="998" y="8827"/>
                          <a:pt x="0" y="6757"/>
                          <a:pt x="0" y="5078"/>
                        </a:cubicBezTo>
                        <a:cubicBezTo>
                          <a:pt x="0" y="3399"/>
                          <a:pt x="363" y="1049"/>
                          <a:pt x="2178" y="378"/>
                        </a:cubicBezTo>
                        <a:cubicBezTo>
                          <a:pt x="3993" y="-294"/>
                          <a:pt x="8531" y="-70"/>
                          <a:pt x="10891" y="1049"/>
                        </a:cubicBezTo>
                        <a:cubicBezTo>
                          <a:pt x="13250" y="2168"/>
                          <a:pt x="14612" y="4462"/>
                          <a:pt x="16336" y="7093"/>
                        </a:cubicBezTo>
                        <a:cubicBezTo>
                          <a:pt x="18061" y="9723"/>
                          <a:pt x="20874" y="14535"/>
                          <a:pt x="21237" y="16829"/>
                        </a:cubicBezTo>
                        <a:cubicBezTo>
                          <a:pt x="21600" y="19124"/>
                          <a:pt x="19513" y="20411"/>
                          <a:pt x="18514" y="20858"/>
                        </a:cubicBezTo>
                        <a:cubicBezTo>
                          <a:pt x="17516" y="21306"/>
                          <a:pt x="17244" y="20523"/>
                          <a:pt x="15247" y="19515"/>
                        </a:cubicBezTo>
                        <a:cubicBezTo>
                          <a:pt x="13250" y="18508"/>
                          <a:pt x="9257" y="16326"/>
                          <a:pt x="7079" y="1481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</p:grpSp>
            <p:pic>
              <p:nvPicPr>
                <p:cNvPr id="74" name="image.pdf"/>
                <p:cNvPicPr/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0" y="2270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75" name="image.pdf"/>
                <p:cNvPicPr/>
                <p:nvPr/>
              </p:nvPicPr>
              <p:blipFill>
                <a:blip r:embed="rId3">
                  <a:extLst/>
                </a:blip>
                <a:stretch>
                  <a:fillRect/>
                </a:stretch>
              </p:blipFill>
              <p:spPr>
                <a:xfrm>
                  <a:off x="466725" y="2270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76" name="image.pdf"/>
                <p:cNvPicPr/>
                <p:nvPr/>
              </p:nvPicPr>
              <p:blipFill>
                <a:blip r:embed="rId4">
                  <a:extLst/>
                </a:blip>
                <a:stretch>
                  <a:fillRect/>
                </a:stretch>
              </p:blipFill>
              <p:spPr>
                <a:xfrm>
                  <a:off x="228600" y="5318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77" name="image.pdf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152400" y="9128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78" name="image.pdf"/>
                <p:cNvPicPr/>
                <p:nvPr/>
              </p:nvPicPr>
              <p:blipFill>
                <a:blip r:embed="rId6">
                  <a:extLst/>
                </a:blip>
                <a:stretch>
                  <a:fillRect/>
                </a:stretch>
              </p:blipFill>
              <p:spPr>
                <a:xfrm>
                  <a:off x="466725" y="8366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79" name="image.pdf"/>
                <p:cNvPicPr/>
                <p:nvPr/>
              </p:nvPicPr>
              <p:blipFill>
                <a:blip r:embed="rId7">
                  <a:extLst/>
                </a:blip>
                <a:stretch>
                  <a:fillRect/>
                </a:stretch>
              </p:blipFill>
              <p:spPr>
                <a:xfrm>
                  <a:off x="304800" y="12176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80" name="image.pdf"/>
                <p:cNvPicPr/>
                <p:nvPr/>
              </p:nvPicPr>
              <p:blipFill>
                <a:blip r:embed="rId8">
                  <a:extLst/>
                </a:blip>
                <a:stretch>
                  <a:fillRect/>
                </a:stretch>
              </p:blipFill>
              <p:spPr>
                <a:xfrm>
                  <a:off x="466725" y="15986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81" name="image.pdf"/>
                <p:cNvPicPr/>
                <p:nvPr/>
              </p:nvPicPr>
              <p:blipFill>
                <a:blip r:embed="rId9">
                  <a:extLst/>
                </a:blip>
                <a:stretch>
                  <a:fillRect/>
                </a:stretch>
              </p:blipFill>
              <p:spPr>
                <a:xfrm>
                  <a:off x="466725" y="19796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102" name="Group 102"/>
              <p:cNvGrpSpPr/>
              <p:nvPr/>
            </p:nvGrpSpPr>
            <p:grpSpPr>
              <a:xfrm>
                <a:off x="0" y="1598612"/>
                <a:ext cx="828675" cy="4710113"/>
                <a:chOff x="0" y="0"/>
                <a:chExt cx="828675" cy="4710112"/>
              </a:xfrm>
            </p:grpSpPr>
            <p:pic>
              <p:nvPicPr>
                <p:cNvPr id="83" name="image.pdf"/>
                <p:cNvPicPr/>
                <p:nvPr/>
              </p:nvPicPr>
              <p:blipFill>
                <a:blip r:embed="rId10">
                  <a:extLst/>
                </a:blip>
                <a:stretch>
                  <a:fillRect/>
                </a:stretch>
              </p:blipFill>
              <p:spPr>
                <a:xfrm>
                  <a:off x="304800" y="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84" name="image.pdf"/>
                <p:cNvPicPr/>
                <p:nvPr/>
              </p:nvPicPr>
              <p:blipFill>
                <a:blip r:embed="rId11">
                  <a:extLst/>
                </a:blip>
                <a:stretch>
                  <a:fillRect/>
                </a:stretch>
              </p:blipFill>
              <p:spPr>
                <a:xfrm>
                  <a:off x="381000" y="3048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85" name="image.pdf"/>
                <p:cNvPicPr/>
                <p:nvPr/>
              </p:nvPicPr>
              <p:blipFill>
                <a:blip r:embed="rId12">
                  <a:extLst/>
                </a:blip>
                <a:stretch>
                  <a:fillRect/>
                </a:stretch>
              </p:blipFill>
              <p:spPr>
                <a:xfrm>
                  <a:off x="304800" y="9144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86" name="image.pdf"/>
                <p:cNvPicPr/>
                <p:nvPr/>
              </p:nvPicPr>
              <p:blipFill>
                <a:blip r:embed="rId13">
                  <a:extLst/>
                </a:blip>
                <a:stretch>
                  <a:fillRect/>
                </a:stretch>
              </p:blipFill>
              <p:spPr>
                <a:xfrm>
                  <a:off x="533400" y="11430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87" name="image.pdf"/>
                <p:cNvPicPr/>
                <p:nvPr/>
              </p:nvPicPr>
              <p:blipFill>
                <a:blip r:embed="rId14">
                  <a:extLst/>
                </a:blip>
                <a:stretch>
                  <a:fillRect/>
                </a:stretch>
              </p:blipFill>
              <p:spPr>
                <a:xfrm>
                  <a:off x="152400" y="12954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88" name="image.pdf"/>
                <p:cNvPicPr/>
                <p:nvPr/>
              </p:nvPicPr>
              <p:blipFill>
                <a:blip r:embed="rId15">
                  <a:extLst/>
                </a:blip>
                <a:stretch>
                  <a:fillRect/>
                </a:stretch>
              </p:blipFill>
              <p:spPr>
                <a:xfrm>
                  <a:off x="228600" y="16002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89" name="image.pdf"/>
                <p:cNvPicPr/>
                <p:nvPr/>
              </p:nvPicPr>
              <p:blipFill>
                <a:blip r:embed="rId16">
                  <a:extLst/>
                </a:blip>
                <a:stretch>
                  <a:fillRect/>
                </a:stretch>
              </p:blipFill>
              <p:spPr>
                <a:xfrm>
                  <a:off x="533400" y="16764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0" name="image.pdf"/>
                <p:cNvPicPr/>
                <p:nvPr/>
              </p:nvPicPr>
              <p:blipFill>
                <a:blip r:embed="rId17">
                  <a:extLst/>
                </a:blip>
                <a:stretch>
                  <a:fillRect/>
                </a:stretch>
              </p:blipFill>
              <p:spPr>
                <a:xfrm>
                  <a:off x="457200" y="2133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1" name="image.pdf"/>
                <p:cNvPicPr/>
                <p:nvPr/>
              </p:nvPicPr>
              <p:blipFill>
                <a:blip r:embed="rId18">
                  <a:extLst/>
                </a:blip>
                <a:stretch>
                  <a:fillRect/>
                </a:stretch>
              </p:blipFill>
              <p:spPr>
                <a:xfrm>
                  <a:off x="76200" y="19050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2" name="image.pdf"/>
                <p:cNvPicPr/>
                <p:nvPr/>
              </p:nvPicPr>
              <p:blipFill>
                <a:blip r:embed="rId19">
                  <a:extLst/>
                </a:blip>
                <a:stretch>
                  <a:fillRect/>
                </a:stretch>
              </p:blipFill>
              <p:spPr>
                <a:xfrm>
                  <a:off x="76200" y="22860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3" name="image.pdf"/>
                <p:cNvPicPr/>
                <p:nvPr/>
              </p:nvPicPr>
              <p:blipFill>
                <a:blip r:embed="rId20">
                  <a:extLst/>
                </a:blip>
                <a:stretch>
                  <a:fillRect/>
                </a:stretch>
              </p:blipFill>
              <p:spPr>
                <a:xfrm>
                  <a:off x="304800" y="2514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4" name="image.pdf"/>
                <p:cNvPicPr/>
                <p:nvPr/>
              </p:nvPicPr>
              <p:blipFill>
                <a:blip r:embed="rId21">
                  <a:extLst/>
                </a:blip>
                <a:stretch>
                  <a:fillRect/>
                </a:stretch>
              </p:blipFill>
              <p:spPr>
                <a:xfrm>
                  <a:off x="457200" y="609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5" name="image.pdf"/>
                <p:cNvPicPr/>
                <p:nvPr/>
              </p:nvPicPr>
              <p:blipFill>
                <a:blip r:embed="rId22">
                  <a:extLst/>
                </a:blip>
                <a:stretch>
                  <a:fillRect/>
                </a:stretch>
              </p:blipFill>
              <p:spPr>
                <a:xfrm>
                  <a:off x="0" y="27432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6" name="image.pdf"/>
                <p:cNvPicPr/>
                <p:nvPr/>
              </p:nvPicPr>
              <p:blipFill>
                <a:blip r:embed="rId23">
                  <a:extLst/>
                </a:blip>
                <a:stretch>
                  <a:fillRect/>
                </a:stretch>
              </p:blipFill>
              <p:spPr>
                <a:xfrm>
                  <a:off x="76200" y="3276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7" name="image.pdf"/>
                <p:cNvPicPr/>
                <p:nvPr/>
              </p:nvPicPr>
              <p:blipFill>
                <a:blip r:embed="rId24">
                  <a:extLst/>
                </a:blip>
                <a:stretch>
                  <a:fillRect/>
                </a:stretch>
              </p:blipFill>
              <p:spPr>
                <a:xfrm>
                  <a:off x="457200" y="3657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8" name="image.pdf"/>
                <p:cNvPicPr/>
                <p:nvPr/>
              </p:nvPicPr>
              <p:blipFill>
                <a:blip r:embed="rId25">
                  <a:extLst/>
                </a:blip>
                <a:stretch>
                  <a:fillRect/>
                </a:stretch>
              </p:blipFill>
              <p:spPr>
                <a:xfrm>
                  <a:off x="76200" y="38100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9" name="image.pdf"/>
                <p:cNvPicPr/>
                <p:nvPr/>
              </p:nvPicPr>
              <p:blipFill>
                <a:blip r:embed="rId26">
                  <a:extLst/>
                </a:blip>
                <a:stretch>
                  <a:fillRect/>
                </a:stretch>
              </p:blipFill>
              <p:spPr>
                <a:xfrm>
                  <a:off x="228600" y="4038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00" name="image.pdf"/>
                <p:cNvPicPr/>
                <p:nvPr/>
              </p:nvPicPr>
              <p:blipFill>
                <a:blip r:embed="rId27">
                  <a:extLst/>
                </a:blip>
                <a:stretch>
                  <a:fillRect/>
                </a:stretch>
              </p:blipFill>
              <p:spPr>
                <a:xfrm>
                  <a:off x="76200" y="4419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01" name="image.pdf"/>
                <p:cNvPicPr/>
                <p:nvPr/>
              </p:nvPicPr>
              <p:blipFill>
                <a:blip r:embed="rId28">
                  <a:extLst/>
                </a:blip>
                <a:stretch>
                  <a:fillRect/>
                </a:stretch>
              </p:blipFill>
              <p:spPr>
                <a:xfrm>
                  <a:off x="381000" y="42672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</p:grpSp>
        <p:sp>
          <p:nvSpPr>
            <p:cNvPr id="104" name="Shape 104"/>
            <p:cNvSpPr/>
            <p:nvPr/>
          </p:nvSpPr>
          <p:spPr>
            <a:xfrm>
              <a:off x="7953375" y="5056839"/>
              <a:ext cx="1190625" cy="179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49" fill="norm" stroke="1" extrusionOk="0">
                  <a:moveTo>
                    <a:pt x="10714" y="1071"/>
                  </a:moveTo>
                  <a:cubicBezTo>
                    <a:pt x="8899" y="1760"/>
                    <a:pt x="11174" y="3952"/>
                    <a:pt x="10886" y="5631"/>
                  </a:cubicBezTo>
                  <a:cubicBezTo>
                    <a:pt x="10598" y="7311"/>
                    <a:pt x="10138" y="9626"/>
                    <a:pt x="8986" y="11146"/>
                  </a:cubicBezTo>
                  <a:cubicBezTo>
                    <a:pt x="7834" y="12667"/>
                    <a:pt x="5472" y="14010"/>
                    <a:pt x="3974" y="14752"/>
                  </a:cubicBezTo>
                  <a:cubicBezTo>
                    <a:pt x="2477" y="15495"/>
                    <a:pt x="662" y="14735"/>
                    <a:pt x="0" y="15601"/>
                  </a:cubicBezTo>
                  <a:lnTo>
                    <a:pt x="0" y="19949"/>
                  </a:lnTo>
                  <a:lnTo>
                    <a:pt x="21600" y="19949"/>
                  </a:lnTo>
                  <a:lnTo>
                    <a:pt x="21600" y="1495"/>
                  </a:lnTo>
                  <a:cubicBezTo>
                    <a:pt x="19786" y="-1651"/>
                    <a:pt x="12989" y="1159"/>
                    <a:pt x="10714" y="107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0">
                  <a:srgbClr val="BD922A"/>
                </a:gs>
                <a:gs pos="63000">
                  <a:srgbClr val="FBE4AE"/>
                </a:gs>
                <a:gs pos="66999">
                  <a:srgbClr val="BD922A"/>
                </a:gs>
                <a:gs pos="69000">
                  <a:srgbClr val="835E17"/>
                </a:gs>
                <a:gs pos="82000">
                  <a:srgbClr val="A28949"/>
                </a:gs>
                <a:gs pos="100000">
                  <a:srgbClr val="FAE3B7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05" name="Shape 105"/>
            <p:cNvSpPr/>
            <p:nvPr/>
          </p:nvSpPr>
          <p:spPr>
            <a:xfrm>
              <a:off x="7939087" y="4857750"/>
              <a:ext cx="1219201" cy="200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19440"/>
                  </a:lnTo>
                  <a:lnTo>
                    <a:pt x="5906" y="17691"/>
                  </a:lnTo>
                  <a:lnTo>
                    <a:pt x="9112" y="15737"/>
                  </a:lnTo>
                  <a:lnTo>
                    <a:pt x="11644" y="12240"/>
                  </a:lnTo>
                  <a:lnTo>
                    <a:pt x="12656" y="7817"/>
                  </a:lnTo>
                  <a:lnTo>
                    <a:pt x="12319" y="4423"/>
                  </a:lnTo>
                  <a:lnTo>
                    <a:pt x="19238" y="0"/>
                  </a:lnTo>
                  <a:lnTo>
                    <a:pt x="21600" y="309"/>
                  </a:lnTo>
                  <a:lnTo>
                    <a:pt x="21600" y="21497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A08F5E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06" name="Shape 106"/>
            <p:cNvSpPr/>
            <p:nvPr/>
          </p:nvSpPr>
          <p:spPr>
            <a:xfrm>
              <a:off x="7933706" y="2967409"/>
              <a:ext cx="1196027" cy="387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739" fill="norm" stroke="1" extrusionOk="0">
                  <a:moveTo>
                    <a:pt x="15209" y="177"/>
                  </a:moveTo>
                  <a:cubicBezTo>
                    <a:pt x="13873" y="-800"/>
                    <a:pt x="13873" y="2547"/>
                    <a:pt x="12704" y="3693"/>
                  </a:cubicBezTo>
                  <a:cubicBezTo>
                    <a:pt x="11535" y="4840"/>
                    <a:pt x="9976" y="6012"/>
                    <a:pt x="8195" y="7057"/>
                  </a:cubicBezTo>
                  <a:cubicBezTo>
                    <a:pt x="6413" y="8102"/>
                    <a:pt x="3379" y="9376"/>
                    <a:pt x="2015" y="9962"/>
                  </a:cubicBezTo>
                  <a:cubicBezTo>
                    <a:pt x="652" y="10548"/>
                    <a:pt x="-100" y="10454"/>
                    <a:pt x="11" y="10573"/>
                  </a:cubicBezTo>
                  <a:cubicBezTo>
                    <a:pt x="123" y="10692"/>
                    <a:pt x="1375" y="10590"/>
                    <a:pt x="2684" y="10675"/>
                  </a:cubicBezTo>
                  <a:cubicBezTo>
                    <a:pt x="3992" y="10760"/>
                    <a:pt x="6497" y="10837"/>
                    <a:pt x="7861" y="11083"/>
                  </a:cubicBezTo>
                  <a:cubicBezTo>
                    <a:pt x="9225" y="11329"/>
                    <a:pt x="9976" y="11720"/>
                    <a:pt x="10867" y="12153"/>
                  </a:cubicBezTo>
                  <a:cubicBezTo>
                    <a:pt x="11758" y="12586"/>
                    <a:pt x="12815" y="13054"/>
                    <a:pt x="13205" y="13682"/>
                  </a:cubicBezTo>
                  <a:cubicBezTo>
                    <a:pt x="13595" y="14311"/>
                    <a:pt x="13706" y="15135"/>
                    <a:pt x="13205" y="15924"/>
                  </a:cubicBezTo>
                  <a:cubicBezTo>
                    <a:pt x="12704" y="16714"/>
                    <a:pt x="11841" y="17700"/>
                    <a:pt x="10199" y="18422"/>
                  </a:cubicBezTo>
                  <a:cubicBezTo>
                    <a:pt x="8557" y="19144"/>
                    <a:pt x="6525" y="19823"/>
                    <a:pt x="3352" y="20256"/>
                  </a:cubicBezTo>
                  <a:cubicBezTo>
                    <a:pt x="1737" y="20613"/>
                    <a:pt x="178" y="20486"/>
                    <a:pt x="512" y="20562"/>
                  </a:cubicBezTo>
                  <a:cubicBezTo>
                    <a:pt x="846" y="20639"/>
                    <a:pt x="3658" y="20800"/>
                    <a:pt x="5356" y="20715"/>
                  </a:cubicBezTo>
                  <a:cubicBezTo>
                    <a:pt x="7054" y="20630"/>
                    <a:pt x="9280" y="20384"/>
                    <a:pt x="10700" y="20053"/>
                  </a:cubicBezTo>
                  <a:cubicBezTo>
                    <a:pt x="12120" y="19721"/>
                    <a:pt x="12899" y="19093"/>
                    <a:pt x="13873" y="18727"/>
                  </a:cubicBezTo>
                  <a:cubicBezTo>
                    <a:pt x="14847" y="18362"/>
                    <a:pt x="15655" y="18006"/>
                    <a:pt x="16545" y="17861"/>
                  </a:cubicBezTo>
                  <a:cubicBezTo>
                    <a:pt x="17436" y="17717"/>
                    <a:pt x="18549" y="17810"/>
                    <a:pt x="19218" y="17861"/>
                  </a:cubicBezTo>
                  <a:cubicBezTo>
                    <a:pt x="19886" y="17912"/>
                    <a:pt x="20470" y="18226"/>
                    <a:pt x="20554" y="18141"/>
                  </a:cubicBezTo>
                  <a:cubicBezTo>
                    <a:pt x="20637" y="18056"/>
                    <a:pt x="20080" y="17946"/>
                    <a:pt x="19719" y="17351"/>
                  </a:cubicBezTo>
                  <a:cubicBezTo>
                    <a:pt x="19357" y="16757"/>
                    <a:pt x="18577" y="15364"/>
                    <a:pt x="18382" y="14548"/>
                  </a:cubicBezTo>
                  <a:cubicBezTo>
                    <a:pt x="18188" y="13733"/>
                    <a:pt x="18299" y="13045"/>
                    <a:pt x="18549" y="12459"/>
                  </a:cubicBezTo>
                  <a:cubicBezTo>
                    <a:pt x="18800" y="11873"/>
                    <a:pt x="19524" y="11516"/>
                    <a:pt x="19886" y="11032"/>
                  </a:cubicBezTo>
                  <a:cubicBezTo>
                    <a:pt x="20247" y="10548"/>
                    <a:pt x="21500" y="11321"/>
                    <a:pt x="20721" y="9554"/>
                  </a:cubicBezTo>
                  <a:cubicBezTo>
                    <a:pt x="19941" y="7787"/>
                    <a:pt x="16545" y="1154"/>
                    <a:pt x="15209" y="17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27423A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07" name="Shape 107" descr="kimonopat1"/>
            <p:cNvSpPr/>
            <p:nvPr/>
          </p:nvSpPr>
          <p:spPr>
            <a:xfrm>
              <a:off x="8010524" y="3543253"/>
              <a:ext cx="965355" cy="216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97" fill="norm" stroke="1" extrusionOk="0">
                  <a:moveTo>
                    <a:pt x="17014" y="0"/>
                  </a:moveTo>
                  <a:cubicBezTo>
                    <a:pt x="15824" y="47"/>
                    <a:pt x="15649" y="3909"/>
                    <a:pt x="14073" y="5934"/>
                  </a:cubicBezTo>
                  <a:cubicBezTo>
                    <a:pt x="12498" y="7959"/>
                    <a:pt x="9907" y="10219"/>
                    <a:pt x="7562" y="12150"/>
                  </a:cubicBezTo>
                  <a:cubicBezTo>
                    <a:pt x="5216" y="14081"/>
                    <a:pt x="665" y="16671"/>
                    <a:pt x="0" y="17519"/>
                  </a:cubicBezTo>
                  <a:cubicBezTo>
                    <a:pt x="1680" y="17519"/>
                    <a:pt x="1925" y="17236"/>
                    <a:pt x="3571" y="17236"/>
                  </a:cubicBezTo>
                  <a:cubicBezTo>
                    <a:pt x="5216" y="17236"/>
                    <a:pt x="8262" y="17299"/>
                    <a:pt x="9872" y="17519"/>
                  </a:cubicBezTo>
                  <a:cubicBezTo>
                    <a:pt x="11483" y="17738"/>
                    <a:pt x="12358" y="18162"/>
                    <a:pt x="13233" y="18555"/>
                  </a:cubicBezTo>
                  <a:cubicBezTo>
                    <a:pt x="14108" y="18947"/>
                    <a:pt x="14738" y="19402"/>
                    <a:pt x="15124" y="19873"/>
                  </a:cubicBezTo>
                  <a:cubicBezTo>
                    <a:pt x="15509" y="20344"/>
                    <a:pt x="15159" y="21553"/>
                    <a:pt x="15544" y="21380"/>
                  </a:cubicBezTo>
                  <a:cubicBezTo>
                    <a:pt x="15929" y="21208"/>
                    <a:pt x="16734" y="20250"/>
                    <a:pt x="17434" y="18837"/>
                  </a:cubicBezTo>
                  <a:cubicBezTo>
                    <a:pt x="18134" y="17425"/>
                    <a:pt x="19114" y="15101"/>
                    <a:pt x="19745" y="12904"/>
                  </a:cubicBezTo>
                  <a:cubicBezTo>
                    <a:pt x="20375" y="10706"/>
                    <a:pt x="21600" y="7739"/>
                    <a:pt x="21215" y="5651"/>
                  </a:cubicBezTo>
                  <a:cubicBezTo>
                    <a:pt x="20830" y="3563"/>
                    <a:pt x="18204" y="-47"/>
                    <a:pt x="17014" y="0"/>
                  </a:cubicBezTo>
                  <a:close/>
                </a:path>
              </a:pathLst>
            </a:custGeom>
            <a:blipFill rotWithShape="1">
              <a:blip r:embed="rId29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08" name="Shape 108" descr="kimonopat1"/>
            <p:cNvSpPr/>
            <p:nvPr/>
          </p:nvSpPr>
          <p:spPr>
            <a:xfrm>
              <a:off x="8256873" y="464543"/>
              <a:ext cx="901415" cy="484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749" fill="norm" stroke="1" extrusionOk="0">
                  <a:moveTo>
                    <a:pt x="1268" y="254"/>
                  </a:moveTo>
                  <a:cubicBezTo>
                    <a:pt x="2168" y="669"/>
                    <a:pt x="4005" y="2299"/>
                    <a:pt x="5543" y="3352"/>
                  </a:cubicBezTo>
                  <a:cubicBezTo>
                    <a:pt x="7081" y="4405"/>
                    <a:pt x="8881" y="5532"/>
                    <a:pt x="10493" y="6571"/>
                  </a:cubicBezTo>
                  <a:cubicBezTo>
                    <a:pt x="12105" y="7611"/>
                    <a:pt x="13418" y="8663"/>
                    <a:pt x="15218" y="9587"/>
                  </a:cubicBezTo>
                  <a:cubicBezTo>
                    <a:pt x="17018" y="10511"/>
                    <a:pt x="20281" y="10280"/>
                    <a:pt x="21293" y="12114"/>
                  </a:cubicBezTo>
                  <a:lnTo>
                    <a:pt x="21293" y="20591"/>
                  </a:lnTo>
                  <a:cubicBezTo>
                    <a:pt x="20281" y="21440"/>
                    <a:pt x="17243" y="18669"/>
                    <a:pt x="15218" y="17208"/>
                  </a:cubicBezTo>
                  <a:cubicBezTo>
                    <a:pt x="13193" y="15748"/>
                    <a:pt x="10943" y="13635"/>
                    <a:pt x="9143" y="11829"/>
                  </a:cubicBezTo>
                  <a:cubicBezTo>
                    <a:pt x="7343" y="10022"/>
                    <a:pt x="5918" y="8195"/>
                    <a:pt x="4418" y="6368"/>
                  </a:cubicBezTo>
                  <a:cubicBezTo>
                    <a:pt x="2918" y="4540"/>
                    <a:pt x="593" y="1871"/>
                    <a:pt x="143" y="866"/>
                  </a:cubicBezTo>
                  <a:cubicBezTo>
                    <a:pt x="-307" y="-140"/>
                    <a:pt x="368" y="-160"/>
                    <a:pt x="1268" y="254"/>
                  </a:cubicBezTo>
                  <a:close/>
                </a:path>
              </a:pathLst>
            </a:custGeom>
            <a:blipFill rotWithShape="1">
              <a:blip r:embed="rId29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09" name="Shape 109"/>
            <p:cNvSpPr/>
            <p:nvPr/>
          </p:nvSpPr>
          <p:spPr>
            <a:xfrm>
              <a:off x="8268588" y="323415"/>
              <a:ext cx="891288" cy="301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68" fill="norm" stroke="1" extrusionOk="0">
                  <a:moveTo>
                    <a:pt x="2165" y="271"/>
                  </a:moveTo>
                  <a:cubicBezTo>
                    <a:pt x="3371" y="975"/>
                    <a:pt x="5407" y="3765"/>
                    <a:pt x="7367" y="5696"/>
                  </a:cubicBezTo>
                  <a:cubicBezTo>
                    <a:pt x="9327" y="7628"/>
                    <a:pt x="11627" y="9949"/>
                    <a:pt x="13926" y="11858"/>
                  </a:cubicBezTo>
                  <a:cubicBezTo>
                    <a:pt x="16226" y="13767"/>
                    <a:pt x="19958" y="15598"/>
                    <a:pt x="21164" y="17149"/>
                  </a:cubicBezTo>
                  <a:lnTo>
                    <a:pt x="21164" y="21168"/>
                  </a:lnTo>
                  <a:cubicBezTo>
                    <a:pt x="19581" y="20934"/>
                    <a:pt x="14341" y="18042"/>
                    <a:pt x="11665" y="15743"/>
                  </a:cubicBezTo>
                  <a:cubicBezTo>
                    <a:pt x="8988" y="13443"/>
                    <a:pt x="7028" y="9748"/>
                    <a:pt x="5105" y="7371"/>
                  </a:cubicBezTo>
                  <a:cubicBezTo>
                    <a:pt x="3183" y="4993"/>
                    <a:pt x="695" y="2627"/>
                    <a:pt x="129" y="1477"/>
                  </a:cubicBezTo>
                  <a:cubicBezTo>
                    <a:pt x="-436" y="327"/>
                    <a:pt x="959" y="-432"/>
                    <a:pt x="2165" y="27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08F5E"/>
                </a:gs>
                <a:gs pos="100000">
                  <a:srgbClr val="D9EFE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10" name="Shape 110"/>
            <p:cNvSpPr/>
            <p:nvPr/>
          </p:nvSpPr>
          <p:spPr>
            <a:xfrm>
              <a:off x="7943850" y="0"/>
              <a:ext cx="528487" cy="333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9" h="21482" fill="norm" stroke="1" extrusionOk="0">
                  <a:moveTo>
                    <a:pt x="0" y="21416"/>
                  </a:moveTo>
                  <a:cubicBezTo>
                    <a:pt x="3213" y="21600"/>
                    <a:pt x="2440" y="21447"/>
                    <a:pt x="3927" y="20373"/>
                  </a:cubicBezTo>
                  <a:cubicBezTo>
                    <a:pt x="5415" y="19299"/>
                    <a:pt x="7260" y="17213"/>
                    <a:pt x="8926" y="14973"/>
                  </a:cubicBezTo>
                  <a:cubicBezTo>
                    <a:pt x="10592" y="12733"/>
                    <a:pt x="12198" y="9430"/>
                    <a:pt x="13924" y="6934"/>
                  </a:cubicBezTo>
                  <a:cubicBezTo>
                    <a:pt x="15650" y="4439"/>
                    <a:pt x="21600" y="1156"/>
                    <a:pt x="19279" y="0"/>
                  </a:cubicBezTo>
                  <a:lnTo>
                    <a:pt x="0" y="0"/>
                  </a:lnTo>
                  <a:cubicBezTo>
                    <a:pt x="0" y="0"/>
                    <a:pt x="0" y="21416"/>
                    <a:pt x="0" y="2141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0">
                  <a:srgbClr val="BD922A"/>
                </a:gs>
                <a:gs pos="63000">
                  <a:srgbClr val="FBE4AE"/>
                </a:gs>
                <a:gs pos="66999">
                  <a:srgbClr val="BD922A"/>
                </a:gs>
                <a:gs pos="69000">
                  <a:srgbClr val="835E17"/>
                </a:gs>
                <a:gs pos="82000">
                  <a:srgbClr val="A28949"/>
                </a:gs>
                <a:gs pos="100000">
                  <a:srgbClr val="FAE3B7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11" name="Shape 111"/>
            <p:cNvSpPr/>
            <p:nvPr/>
          </p:nvSpPr>
          <p:spPr>
            <a:xfrm>
              <a:off x="7943850" y="1587"/>
              <a:ext cx="275163" cy="333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9" h="21482" fill="norm" stroke="1" extrusionOk="0">
                  <a:moveTo>
                    <a:pt x="0" y="21416"/>
                  </a:moveTo>
                  <a:cubicBezTo>
                    <a:pt x="3213" y="21600"/>
                    <a:pt x="2440" y="21447"/>
                    <a:pt x="3927" y="20373"/>
                  </a:cubicBezTo>
                  <a:cubicBezTo>
                    <a:pt x="5415" y="19299"/>
                    <a:pt x="7260" y="17213"/>
                    <a:pt x="8926" y="14973"/>
                  </a:cubicBezTo>
                  <a:cubicBezTo>
                    <a:pt x="10592" y="12733"/>
                    <a:pt x="12198" y="9430"/>
                    <a:pt x="13924" y="6934"/>
                  </a:cubicBezTo>
                  <a:cubicBezTo>
                    <a:pt x="15650" y="4439"/>
                    <a:pt x="21600" y="1156"/>
                    <a:pt x="19279" y="0"/>
                  </a:cubicBezTo>
                  <a:lnTo>
                    <a:pt x="0" y="0"/>
                  </a:lnTo>
                  <a:cubicBezTo>
                    <a:pt x="0" y="0"/>
                    <a:pt x="0" y="21416"/>
                    <a:pt x="0" y="2141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A08F5E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12" name="Shape 112"/>
            <p:cNvSpPr/>
            <p:nvPr/>
          </p:nvSpPr>
          <p:spPr>
            <a:xfrm>
              <a:off x="7866062" y="1587"/>
              <a:ext cx="88901" cy="6858001"/>
            </a:xfrm>
            <a:prstGeom prst="rect">
              <a:avLst/>
            </a:prstGeom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0">
                  <a:srgbClr val="BD922A"/>
                </a:gs>
                <a:gs pos="63000">
                  <a:srgbClr val="FBE4AE"/>
                </a:gs>
                <a:gs pos="66999">
                  <a:srgbClr val="BD922A"/>
                </a:gs>
                <a:gs pos="69000">
                  <a:srgbClr val="835E17"/>
                </a:gs>
                <a:gs pos="82000">
                  <a:srgbClr val="A28949"/>
                </a:gs>
                <a:gs pos="100000">
                  <a:srgbClr val="FAE3B7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113" name="Shape 113"/>
            <p:cNvSpPr/>
            <p:nvPr/>
          </p:nvSpPr>
          <p:spPr>
            <a:xfrm>
              <a:off x="7959803" y="6230633"/>
              <a:ext cx="1148783" cy="61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01" fill="norm" stroke="1" extrusionOk="0">
                  <a:moveTo>
                    <a:pt x="0" y="20355"/>
                  </a:moveTo>
                  <a:cubicBezTo>
                    <a:pt x="-31" y="20012"/>
                    <a:pt x="2123" y="19955"/>
                    <a:pt x="3371" y="19441"/>
                  </a:cubicBezTo>
                  <a:cubicBezTo>
                    <a:pt x="4620" y="18926"/>
                    <a:pt x="6212" y="18641"/>
                    <a:pt x="7492" y="17384"/>
                  </a:cubicBezTo>
                  <a:cubicBezTo>
                    <a:pt x="8771" y="16126"/>
                    <a:pt x="10020" y="13955"/>
                    <a:pt x="10987" y="11898"/>
                  </a:cubicBezTo>
                  <a:cubicBezTo>
                    <a:pt x="11955" y="9841"/>
                    <a:pt x="12642" y="6869"/>
                    <a:pt x="13360" y="5041"/>
                  </a:cubicBezTo>
                  <a:cubicBezTo>
                    <a:pt x="14078" y="3212"/>
                    <a:pt x="14577" y="1784"/>
                    <a:pt x="15357" y="926"/>
                  </a:cubicBezTo>
                  <a:cubicBezTo>
                    <a:pt x="16138" y="69"/>
                    <a:pt x="17261" y="-45"/>
                    <a:pt x="17979" y="12"/>
                  </a:cubicBezTo>
                  <a:cubicBezTo>
                    <a:pt x="18697" y="69"/>
                    <a:pt x="19103" y="526"/>
                    <a:pt x="19603" y="1155"/>
                  </a:cubicBezTo>
                  <a:cubicBezTo>
                    <a:pt x="20102" y="1784"/>
                    <a:pt x="20757" y="2584"/>
                    <a:pt x="20976" y="3669"/>
                  </a:cubicBezTo>
                  <a:cubicBezTo>
                    <a:pt x="21194" y="4755"/>
                    <a:pt x="21569" y="6241"/>
                    <a:pt x="20976" y="7784"/>
                  </a:cubicBezTo>
                  <a:cubicBezTo>
                    <a:pt x="20383" y="9326"/>
                    <a:pt x="18760" y="11269"/>
                    <a:pt x="17480" y="12812"/>
                  </a:cubicBezTo>
                  <a:cubicBezTo>
                    <a:pt x="16200" y="14355"/>
                    <a:pt x="14889" y="15669"/>
                    <a:pt x="13235" y="16926"/>
                  </a:cubicBezTo>
                  <a:cubicBezTo>
                    <a:pt x="11581" y="18184"/>
                    <a:pt x="9240" y="19612"/>
                    <a:pt x="7616" y="20355"/>
                  </a:cubicBezTo>
                  <a:cubicBezTo>
                    <a:pt x="5993" y="21098"/>
                    <a:pt x="4838" y="21441"/>
                    <a:pt x="3496" y="21498"/>
                  </a:cubicBezTo>
                  <a:cubicBezTo>
                    <a:pt x="2154" y="21555"/>
                    <a:pt x="31" y="20698"/>
                    <a:pt x="0" y="20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D9EFE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14" name="Shape 114"/>
            <p:cNvSpPr/>
            <p:nvPr/>
          </p:nvSpPr>
          <p:spPr>
            <a:xfrm rot="5400000">
              <a:off x="4324349" y="3316287"/>
              <a:ext cx="6858002" cy="22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5331E"/>
                </a:gs>
                <a:gs pos="100000">
                  <a:srgbClr val="D9EFE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116" name="Shape 11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slideLayout" Target="../slideLayouts/slideLayout1.xml"/><Relationship Id="rId31" Type="http://schemas.openxmlformats.org/officeDocument/2006/relationships/slideLayout" Target="../slideLayouts/slideLayout2.xml"/><Relationship Id="rId32" Type="http://schemas.openxmlformats.org/officeDocument/2006/relationships/image" Target="../media/image29.png"/><Relationship Id="rId33" Type="http://schemas.openxmlformats.org/officeDocument/2006/relationships/image" Target="../media/image30.png"/><Relationship Id="rId34" Type="http://schemas.openxmlformats.org/officeDocument/2006/relationships/image" Target="../media/image3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FE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6"/>
          <p:cNvGrpSpPr/>
          <p:nvPr/>
        </p:nvGrpSpPr>
        <p:grpSpPr>
          <a:xfrm>
            <a:off x="0" y="0"/>
            <a:ext cx="9159875" cy="6870700"/>
            <a:chOff x="0" y="0"/>
            <a:chExt cx="9159875" cy="6870700"/>
          </a:xfrm>
        </p:grpSpPr>
        <p:sp>
          <p:nvSpPr>
            <p:cNvPr id="2" name="Shape 2"/>
            <p:cNvSpPr/>
            <p:nvPr/>
          </p:nvSpPr>
          <p:spPr>
            <a:xfrm>
              <a:off x="0" y="6645275"/>
              <a:ext cx="8078788" cy="225425"/>
            </a:xfrm>
            <a:prstGeom prst="rect">
              <a:avLst/>
            </a:prstGeom>
            <a:gradFill flip="none" rotWithShape="1">
              <a:gsLst>
                <a:gs pos="0">
                  <a:srgbClr val="15331E"/>
                </a:gs>
                <a:gs pos="100000">
                  <a:srgbClr val="D9EFE0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3" name="Shape 3"/>
            <p:cNvSpPr/>
            <p:nvPr/>
          </p:nvSpPr>
          <p:spPr>
            <a:xfrm>
              <a:off x="0" y="0"/>
              <a:ext cx="8078788" cy="200025"/>
            </a:xfrm>
            <a:prstGeom prst="rect">
              <a:avLst/>
            </a:prstGeom>
            <a:gradFill flip="none" rotWithShape="1">
              <a:gsLst>
                <a:gs pos="0">
                  <a:srgbClr val="D9EFE0"/>
                </a:gs>
                <a:gs pos="100000">
                  <a:srgbClr val="15331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4" name="Shape 4"/>
            <p:cNvSpPr/>
            <p:nvPr/>
          </p:nvSpPr>
          <p:spPr>
            <a:xfrm>
              <a:off x="7953375" y="0"/>
              <a:ext cx="1203325" cy="6858000"/>
            </a:xfrm>
            <a:prstGeom prst="rect">
              <a:avLst/>
            </a:prstGeom>
            <a:gradFill flip="none" rotWithShape="1">
              <a:gsLst>
                <a:gs pos="0">
                  <a:srgbClr val="000000"/>
                </a:gs>
                <a:gs pos="100000">
                  <a:srgbClr val="8BA89E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grpSp>
          <p:nvGrpSpPr>
            <p:cNvPr id="44" name="Group 44"/>
            <p:cNvGrpSpPr/>
            <p:nvPr/>
          </p:nvGrpSpPr>
          <p:grpSpPr>
            <a:xfrm>
              <a:off x="7848600" y="1587"/>
              <a:ext cx="1295400" cy="6308726"/>
              <a:chOff x="0" y="0"/>
              <a:chExt cx="1295400" cy="6308725"/>
            </a:xfrm>
          </p:grpSpPr>
          <p:grpSp>
            <p:nvGrpSpPr>
              <p:cNvPr id="23" name="Group 23"/>
              <p:cNvGrpSpPr/>
              <p:nvPr/>
            </p:nvGrpSpPr>
            <p:grpSpPr>
              <a:xfrm>
                <a:off x="533400" y="-1"/>
                <a:ext cx="762000" cy="2270126"/>
                <a:chOff x="0" y="0"/>
                <a:chExt cx="762000" cy="2270125"/>
              </a:xfrm>
            </p:grpSpPr>
            <p:grpSp>
              <p:nvGrpSpPr>
                <p:cNvPr id="14" name="Group 14"/>
                <p:cNvGrpSpPr/>
                <p:nvPr/>
              </p:nvGrpSpPr>
              <p:grpSpPr>
                <a:xfrm>
                  <a:off x="322637" y="-1"/>
                  <a:ext cx="278790" cy="275680"/>
                  <a:chOff x="0" y="0"/>
                  <a:chExt cx="278788" cy="275678"/>
                </a:xfrm>
              </p:grpSpPr>
              <p:grpSp>
                <p:nvGrpSpPr>
                  <p:cNvPr id="7" name="Group 7"/>
                  <p:cNvGrpSpPr/>
                  <p:nvPr/>
                </p:nvGrpSpPr>
                <p:grpSpPr>
                  <a:xfrm>
                    <a:off x="0" y="0"/>
                    <a:ext cx="278789" cy="275679"/>
                    <a:chOff x="0" y="0"/>
                    <a:chExt cx="278788" cy="275678"/>
                  </a:xfrm>
                </p:grpSpPr>
                <p:sp>
                  <p:nvSpPr>
                    <p:cNvPr id="5" name="Shape 5"/>
                    <p:cNvSpPr/>
                    <p:nvPr/>
                  </p:nvSpPr>
                  <p:spPr>
                    <a:xfrm rot="16200000">
                      <a:off x="38929" y="-38930"/>
                      <a:ext cx="200931" cy="278790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583" h="21553" fill="norm" stroke="1" extrusionOk="0">
                          <a:moveTo>
                            <a:pt x="5370" y="3068"/>
                          </a:moveTo>
                          <a:cubicBezTo>
                            <a:pt x="5545" y="2806"/>
                            <a:pt x="5703" y="2528"/>
                            <a:pt x="5896" y="2359"/>
                          </a:cubicBezTo>
                          <a:cubicBezTo>
                            <a:pt x="6089" y="2190"/>
                            <a:pt x="6300" y="2291"/>
                            <a:pt x="6528" y="2055"/>
                          </a:cubicBezTo>
                          <a:cubicBezTo>
                            <a:pt x="6756" y="1819"/>
                            <a:pt x="7002" y="1211"/>
                            <a:pt x="7265" y="941"/>
                          </a:cubicBezTo>
                          <a:cubicBezTo>
                            <a:pt x="7528" y="671"/>
                            <a:pt x="7616" y="587"/>
                            <a:pt x="8107" y="435"/>
                          </a:cubicBezTo>
                          <a:cubicBezTo>
                            <a:pt x="8598" y="283"/>
                            <a:pt x="9388" y="89"/>
                            <a:pt x="10213" y="30"/>
                          </a:cubicBezTo>
                          <a:cubicBezTo>
                            <a:pt x="11037" y="-29"/>
                            <a:pt x="12143" y="5"/>
                            <a:pt x="13055" y="81"/>
                          </a:cubicBezTo>
                          <a:cubicBezTo>
                            <a:pt x="13968" y="157"/>
                            <a:pt x="14933" y="258"/>
                            <a:pt x="15687" y="486"/>
                          </a:cubicBezTo>
                          <a:cubicBezTo>
                            <a:pt x="16442" y="713"/>
                            <a:pt x="17126" y="1043"/>
                            <a:pt x="17582" y="1448"/>
                          </a:cubicBezTo>
                          <a:cubicBezTo>
                            <a:pt x="18039" y="1853"/>
                            <a:pt x="18302" y="2393"/>
                            <a:pt x="18425" y="2916"/>
                          </a:cubicBezTo>
                          <a:cubicBezTo>
                            <a:pt x="18547" y="3439"/>
                            <a:pt x="18530" y="3996"/>
                            <a:pt x="18319" y="4586"/>
                          </a:cubicBezTo>
                          <a:cubicBezTo>
                            <a:pt x="18109" y="5177"/>
                            <a:pt x="17442" y="5978"/>
                            <a:pt x="17161" y="6459"/>
                          </a:cubicBezTo>
                          <a:cubicBezTo>
                            <a:pt x="16880" y="6940"/>
                            <a:pt x="16740" y="7227"/>
                            <a:pt x="16635" y="7472"/>
                          </a:cubicBezTo>
                          <a:cubicBezTo>
                            <a:pt x="16530" y="7717"/>
                            <a:pt x="16407" y="7776"/>
                            <a:pt x="16530" y="7928"/>
                          </a:cubicBezTo>
                          <a:cubicBezTo>
                            <a:pt x="16652" y="8079"/>
                            <a:pt x="16898" y="8198"/>
                            <a:pt x="17372" y="8383"/>
                          </a:cubicBezTo>
                          <a:cubicBezTo>
                            <a:pt x="17846" y="8569"/>
                            <a:pt x="18740" y="8687"/>
                            <a:pt x="19372" y="9041"/>
                          </a:cubicBezTo>
                          <a:cubicBezTo>
                            <a:pt x="20004" y="9396"/>
                            <a:pt x="20793" y="9877"/>
                            <a:pt x="21162" y="10509"/>
                          </a:cubicBezTo>
                          <a:cubicBezTo>
                            <a:pt x="21530" y="11142"/>
                            <a:pt x="21583" y="12129"/>
                            <a:pt x="21583" y="12838"/>
                          </a:cubicBezTo>
                          <a:cubicBezTo>
                            <a:pt x="21583" y="13547"/>
                            <a:pt x="21478" y="14138"/>
                            <a:pt x="21162" y="14762"/>
                          </a:cubicBezTo>
                          <a:cubicBezTo>
                            <a:pt x="20846" y="15386"/>
                            <a:pt x="20214" y="16146"/>
                            <a:pt x="19688" y="16584"/>
                          </a:cubicBezTo>
                          <a:cubicBezTo>
                            <a:pt x="19162" y="17023"/>
                            <a:pt x="18635" y="17243"/>
                            <a:pt x="18003" y="17394"/>
                          </a:cubicBezTo>
                          <a:cubicBezTo>
                            <a:pt x="17372" y="17546"/>
                            <a:pt x="16670" y="17513"/>
                            <a:pt x="15898" y="17496"/>
                          </a:cubicBezTo>
                          <a:cubicBezTo>
                            <a:pt x="15126" y="17479"/>
                            <a:pt x="13915" y="17319"/>
                            <a:pt x="13371" y="17293"/>
                          </a:cubicBezTo>
                          <a:cubicBezTo>
                            <a:pt x="12827" y="17268"/>
                            <a:pt x="12845" y="17268"/>
                            <a:pt x="12634" y="17344"/>
                          </a:cubicBezTo>
                          <a:cubicBezTo>
                            <a:pt x="12424" y="17420"/>
                            <a:pt x="12301" y="17479"/>
                            <a:pt x="12108" y="17749"/>
                          </a:cubicBezTo>
                          <a:cubicBezTo>
                            <a:pt x="11915" y="18019"/>
                            <a:pt x="11652" y="18576"/>
                            <a:pt x="11476" y="18964"/>
                          </a:cubicBezTo>
                          <a:cubicBezTo>
                            <a:pt x="11301" y="19352"/>
                            <a:pt x="11423" y="19689"/>
                            <a:pt x="11055" y="20078"/>
                          </a:cubicBezTo>
                          <a:cubicBezTo>
                            <a:pt x="10686" y="20466"/>
                            <a:pt x="10055" y="21048"/>
                            <a:pt x="9265" y="21293"/>
                          </a:cubicBezTo>
                          <a:cubicBezTo>
                            <a:pt x="8476" y="21537"/>
                            <a:pt x="7247" y="21571"/>
                            <a:pt x="6317" y="21546"/>
                          </a:cubicBezTo>
                          <a:cubicBezTo>
                            <a:pt x="5387" y="21520"/>
                            <a:pt x="4475" y="21377"/>
                            <a:pt x="3685" y="21141"/>
                          </a:cubicBezTo>
                          <a:cubicBezTo>
                            <a:pt x="2896" y="20904"/>
                            <a:pt x="2106" y="20525"/>
                            <a:pt x="1580" y="20128"/>
                          </a:cubicBezTo>
                          <a:cubicBezTo>
                            <a:pt x="1053" y="19732"/>
                            <a:pt x="790" y="19166"/>
                            <a:pt x="527" y="18761"/>
                          </a:cubicBezTo>
                          <a:cubicBezTo>
                            <a:pt x="264" y="18356"/>
                            <a:pt x="18" y="18061"/>
                            <a:pt x="1" y="17698"/>
                          </a:cubicBezTo>
                          <a:cubicBezTo>
                            <a:pt x="-17" y="17335"/>
                            <a:pt x="211" y="16998"/>
                            <a:pt x="422" y="16584"/>
                          </a:cubicBezTo>
                          <a:cubicBezTo>
                            <a:pt x="632" y="16171"/>
                            <a:pt x="913" y="15665"/>
                            <a:pt x="1264" y="15218"/>
                          </a:cubicBezTo>
                          <a:cubicBezTo>
                            <a:pt x="1615" y="14770"/>
                            <a:pt x="2124" y="14298"/>
                            <a:pt x="2527" y="13901"/>
                          </a:cubicBezTo>
                          <a:cubicBezTo>
                            <a:pt x="2931" y="13505"/>
                            <a:pt x="3352" y="13032"/>
                            <a:pt x="3685" y="12838"/>
                          </a:cubicBezTo>
                          <a:cubicBezTo>
                            <a:pt x="4019" y="12644"/>
                            <a:pt x="4352" y="12644"/>
                            <a:pt x="4528" y="12737"/>
                          </a:cubicBezTo>
                          <a:cubicBezTo>
                            <a:pt x="4703" y="12830"/>
                            <a:pt x="4861" y="13091"/>
                            <a:pt x="4738" y="13395"/>
                          </a:cubicBezTo>
                          <a:cubicBezTo>
                            <a:pt x="4615" y="13699"/>
                            <a:pt x="4229" y="14163"/>
                            <a:pt x="3791" y="14559"/>
                          </a:cubicBezTo>
                          <a:cubicBezTo>
                            <a:pt x="3352" y="14956"/>
                            <a:pt x="2527" y="15361"/>
                            <a:pt x="2106" y="15774"/>
                          </a:cubicBezTo>
                          <a:cubicBezTo>
                            <a:pt x="1685" y="16188"/>
                            <a:pt x="1317" y="16593"/>
                            <a:pt x="1264" y="17040"/>
                          </a:cubicBezTo>
                          <a:cubicBezTo>
                            <a:pt x="1211" y="17487"/>
                            <a:pt x="1510" y="18036"/>
                            <a:pt x="1790" y="18458"/>
                          </a:cubicBezTo>
                          <a:cubicBezTo>
                            <a:pt x="2071" y="18879"/>
                            <a:pt x="2440" y="19251"/>
                            <a:pt x="2948" y="19571"/>
                          </a:cubicBezTo>
                          <a:cubicBezTo>
                            <a:pt x="3457" y="19892"/>
                            <a:pt x="4054" y="20229"/>
                            <a:pt x="4843" y="20381"/>
                          </a:cubicBezTo>
                          <a:cubicBezTo>
                            <a:pt x="5633" y="20533"/>
                            <a:pt x="6914" y="20559"/>
                            <a:pt x="7686" y="20483"/>
                          </a:cubicBezTo>
                          <a:cubicBezTo>
                            <a:pt x="8458" y="20407"/>
                            <a:pt x="9020" y="20213"/>
                            <a:pt x="9476" y="19926"/>
                          </a:cubicBezTo>
                          <a:cubicBezTo>
                            <a:pt x="9932" y="19639"/>
                            <a:pt x="10213" y="19209"/>
                            <a:pt x="10423" y="18761"/>
                          </a:cubicBezTo>
                          <a:cubicBezTo>
                            <a:pt x="10634" y="18314"/>
                            <a:pt x="10792" y="17833"/>
                            <a:pt x="10739" y="17243"/>
                          </a:cubicBezTo>
                          <a:cubicBezTo>
                            <a:pt x="10686" y="16652"/>
                            <a:pt x="10318" y="15758"/>
                            <a:pt x="10107" y="15218"/>
                          </a:cubicBezTo>
                          <a:cubicBezTo>
                            <a:pt x="9897" y="14678"/>
                            <a:pt x="9721" y="14391"/>
                            <a:pt x="9476" y="14003"/>
                          </a:cubicBezTo>
                          <a:cubicBezTo>
                            <a:pt x="9230" y="13614"/>
                            <a:pt x="8791" y="13142"/>
                            <a:pt x="8634" y="12889"/>
                          </a:cubicBezTo>
                          <a:cubicBezTo>
                            <a:pt x="8476" y="12636"/>
                            <a:pt x="8405" y="12585"/>
                            <a:pt x="8528" y="12484"/>
                          </a:cubicBezTo>
                          <a:cubicBezTo>
                            <a:pt x="8651" y="12383"/>
                            <a:pt x="9090" y="12248"/>
                            <a:pt x="9370" y="12281"/>
                          </a:cubicBezTo>
                          <a:cubicBezTo>
                            <a:pt x="9651" y="12315"/>
                            <a:pt x="9950" y="12442"/>
                            <a:pt x="10213" y="12686"/>
                          </a:cubicBezTo>
                          <a:cubicBezTo>
                            <a:pt x="10476" y="12931"/>
                            <a:pt x="10686" y="13328"/>
                            <a:pt x="10950" y="13749"/>
                          </a:cubicBezTo>
                          <a:cubicBezTo>
                            <a:pt x="11213" y="14171"/>
                            <a:pt x="11511" y="14796"/>
                            <a:pt x="11792" y="15218"/>
                          </a:cubicBezTo>
                          <a:cubicBezTo>
                            <a:pt x="12073" y="15639"/>
                            <a:pt x="12213" y="16044"/>
                            <a:pt x="12634" y="16281"/>
                          </a:cubicBezTo>
                          <a:cubicBezTo>
                            <a:pt x="13055" y="16517"/>
                            <a:pt x="13599" y="16593"/>
                            <a:pt x="14319" y="16635"/>
                          </a:cubicBezTo>
                          <a:cubicBezTo>
                            <a:pt x="15038" y="16677"/>
                            <a:pt x="16231" y="16677"/>
                            <a:pt x="16951" y="16534"/>
                          </a:cubicBezTo>
                          <a:cubicBezTo>
                            <a:pt x="17670" y="16390"/>
                            <a:pt x="18144" y="16163"/>
                            <a:pt x="18635" y="15774"/>
                          </a:cubicBezTo>
                          <a:cubicBezTo>
                            <a:pt x="19126" y="15386"/>
                            <a:pt x="19670" y="14829"/>
                            <a:pt x="19899" y="14205"/>
                          </a:cubicBezTo>
                          <a:cubicBezTo>
                            <a:pt x="20127" y="13581"/>
                            <a:pt x="20056" y="12610"/>
                            <a:pt x="20004" y="12028"/>
                          </a:cubicBezTo>
                          <a:cubicBezTo>
                            <a:pt x="19951" y="11446"/>
                            <a:pt x="19986" y="11151"/>
                            <a:pt x="19583" y="10712"/>
                          </a:cubicBezTo>
                          <a:cubicBezTo>
                            <a:pt x="19179" y="10273"/>
                            <a:pt x="18267" y="9699"/>
                            <a:pt x="17582" y="9396"/>
                          </a:cubicBezTo>
                          <a:cubicBezTo>
                            <a:pt x="16898" y="9092"/>
                            <a:pt x="16108" y="8948"/>
                            <a:pt x="15477" y="8889"/>
                          </a:cubicBezTo>
                          <a:cubicBezTo>
                            <a:pt x="14845" y="8830"/>
                            <a:pt x="14389" y="8940"/>
                            <a:pt x="13792" y="9041"/>
                          </a:cubicBezTo>
                          <a:cubicBezTo>
                            <a:pt x="13196" y="9143"/>
                            <a:pt x="12371" y="9396"/>
                            <a:pt x="11897" y="9497"/>
                          </a:cubicBezTo>
                          <a:cubicBezTo>
                            <a:pt x="11423" y="9598"/>
                            <a:pt x="11248" y="9666"/>
                            <a:pt x="10950" y="9649"/>
                          </a:cubicBezTo>
                          <a:cubicBezTo>
                            <a:pt x="10651" y="9632"/>
                            <a:pt x="10230" y="9505"/>
                            <a:pt x="10107" y="9396"/>
                          </a:cubicBezTo>
                          <a:cubicBezTo>
                            <a:pt x="9985" y="9286"/>
                            <a:pt x="10090" y="9109"/>
                            <a:pt x="10213" y="8991"/>
                          </a:cubicBezTo>
                          <a:cubicBezTo>
                            <a:pt x="10336" y="8873"/>
                            <a:pt x="10493" y="8771"/>
                            <a:pt x="10844" y="8687"/>
                          </a:cubicBezTo>
                          <a:cubicBezTo>
                            <a:pt x="11195" y="8603"/>
                            <a:pt x="11757" y="8619"/>
                            <a:pt x="12318" y="8484"/>
                          </a:cubicBezTo>
                          <a:cubicBezTo>
                            <a:pt x="12880" y="8349"/>
                            <a:pt x="13669" y="8113"/>
                            <a:pt x="14213" y="7877"/>
                          </a:cubicBezTo>
                          <a:cubicBezTo>
                            <a:pt x="14757" y="7641"/>
                            <a:pt x="15178" y="7523"/>
                            <a:pt x="15582" y="7067"/>
                          </a:cubicBezTo>
                          <a:cubicBezTo>
                            <a:pt x="15986" y="6611"/>
                            <a:pt x="16459" y="5843"/>
                            <a:pt x="16635" y="5143"/>
                          </a:cubicBezTo>
                          <a:cubicBezTo>
                            <a:pt x="16810" y="4443"/>
                            <a:pt x="16828" y="3481"/>
                            <a:pt x="16635" y="2865"/>
                          </a:cubicBezTo>
                          <a:cubicBezTo>
                            <a:pt x="16442" y="2249"/>
                            <a:pt x="16021" y="1785"/>
                            <a:pt x="15477" y="1448"/>
                          </a:cubicBezTo>
                          <a:cubicBezTo>
                            <a:pt x="14933" y="1110"/>
                            <a:pt x="14143" y="941"/>
                            <a:pt x="13371" y="840"/>
                          </a:cubicBezTo>
                          <a:cubicBezTo>
                            <a:pt x="12599" y="739"/>
                            <a:pt x="11652" y="730"/>
                            <a:pt x="10844" y="840"/>
                          </a:cubicBezTo>
                          <a:cubicBezTo>
                            <a:pt x="10037" y="950"/>
                            <a:pt x="9195" y="1144"/>
                            <a:pt x="8528" y="1498"/>
                          </a:cubicBezTo>
                          <a:cubicBezTo>
                            <a:pt x="7861" y="1853"/>
                            <a:pt x="7212" y="2511"/>
                            <a:pt x="6844" y="2966"/>
                          </a:cubicBezTo>
                          <a:cubicBezTo>
                            <a:pt x="6475" y="3422"/>
                            <a:pt x="6282" y="3658"/>
                            <a:pt x="6317" y="4232"/>
                          </a:cubicBezTo>
                          <a:cubicBezTo>
                            <a:pt x="6352" y="4806"/>
                            <a:pt x="6984" y="5801"/>
                            <a:pt x="7054" y="6409"/>
                          </a:cubicBezTo>
                          <a:cubicBezTo>
                            <a:pt x="7125" y="7016"/>
                            <a:pt x="6914" y="7615"/>
                            <a:pt x="6738" y="7877"/>
                          </a:cubicBezTo>
                          <a:cubicBezTo>
                            <a:pt x="6563" y="8138"/>
                            <a:pt x="6230" y="8046"/>
                            <a:pt x="6002" y="7978"/>
                          </a:cubicBezTo>
                          <a:cubicBezTo>
                            <a:pt x="5773" y="7911"/>
                            <a:pt x="5528" y="7843"/>
                            <a:pt x="5370" y="7472"/>
                          </a:cubicBezTo>
                          <a:cubicBezTo>
                            <a:pt x="5212" y="7101"/>
                            <a:pt x="5142" y="6341"/>
                            <a:pt x="5054" y="5751"/>
                          </a:cubicBezTo>
                          <a:cubicBezTo>
                            <a:pt x="4966" y="5160"/>
                            <a:pt x="4773" y="4384"/>
                            <a:pt x="4843" y="3928"/>
                          </a:cubicBezTo>
                          <a:cubicBezTo>
                            <a:pt x="4914" y="3473"/>
                            <a:pt x="5194" y="3329"/>
                            <a:pt x="5370" y="3068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lvl="0"/>
                    </a:p>
                  </p:txBody>
                </p:sp>
                <p:sp>
                  <p:nvSpPr>
                    <p:cNvPr id="6" name="Shape 6"/>
                    <p:cNvSpPr/>
                    <p:nvPr/>
                  </p:nvSpPr>
                  <p:spPr>
                    <a:xfrm rot="16200000">
                      <a:off x="48040" y="92794"/>
                      <a:ext cx="140439" cy="225332"/>
                    </a:xfrm>
                    <a:custGeom>
                      <a:avLst/>
                      <a:gdLst/>
                      <a:ahLst/>
                      <a:cxnLst>
                        <a:cxn ang="0">
                          <a:pos x="wd2" y="hd2"/>
                        </a:cxn>
                        <a:cxn ang="5400000">
                          <a:pos x="wd2" y="hd2"/>
                        </a:cxn>
                        <a:cxn ang="10800000">
                          <a:pos x="wd2" y="hd2"/>
                        </a:cxn>
                        <a:cxn ang="16200000">
                          <a:pos x="wd2" y="hd2"/>
                        </a:cxn>
                      </a:cxnLst>
                      <a:rect l="0" t="0" r="r" b="b"/>
                      <a:pathLst>
                        <a:path w="21468" h="21533" fill="norm" stroke="1" extrusionOk="0">
                          <a:moveTo>
                            <a:pt x="19518" y="5510"/>
                          </a:moveTo>
                          <a:cubicBezTo>
                            <a:pt x="19468" y="5103"/>
                            <a:pt x="19493" y="4196"/>
                            <a:pt x="19818" y="3632"/>
                          </a:cubicBezTo>
                          <a:cubicBezTo>
                            <a:pt x="20143" y="3069"/>
                            <a:pt x="21416" y="2360"/>
                            <a:pt x="21466" y="2131"/>
                          </a:cubicBezTo>
                          <a:cubicBezTo>
                            <a:pt x="21516" y="1901"/>
                            <a:pt x="20592" y="2235"/>
                            <a:pt x="20118" y="2256"/>
                          </a:cubicBezTo>
                          <a:cubicBezTo>
                            <a:pt x="19643" y="2277"/>
                            <a:pt x="19144" y="2433"/>
                            <a:pt x="18619" y="2256"/>
                          </a:cubicBezTo>
                          <a:cubicBezTo>
                            <a:pt x="18095" y="2078"/>
                            <a:pt x="17546" y="1515"/>
                            <a:pt x="16971" y="1192"/>
                          </a:cubicBezTo>
                          <a:cubicBezTo>
                            <a:pt x="16397" y="869"/>
                            <a:pt x="15898" y="514"/>
                            <a:pt x="15173" y="316"/>
                          </a:cubicBezTo>
                          <a:cubicBezTo>
                            <a:pt x="14449" y="118"/>
                            <a:pt x="13475" y="24"/>
                            <a:pt x="12626" y="3"/>
                          </a:cubicBezTo>
                          <a:cubicBezTo>
                            <a:pt x="11777" y="-18"/>
                            <a:pt x="11028" y="65"/>
                            <a:pt x="10079" y="191"/>
                          </a:cubicBezTo>
                          <a:cubicBezTo>
                            <a:pt x="9130" y="316"/>
                            <a:pt x="7907" y="430"/>
                            <a:pt x="6933" y="754"/>
                          </a:cubicBezTo>
                          <a:cubicBezTo>
                            <a:pt x="5959" y="1077"/>
                            <a:pt x="4910" y="1557"/>
                            <a:pt x="4236" y="2131"/>
                          </a:cubicBezTo>
                          <a:cubicBezTo>
                            <a:pt x="3562" y="2704"/>
                            <a:pt x="3062" y="3528"/>
                            <a:pt x="2888" y="4196"/>
                          </a:cubicBezTo>
                          <a:cubicBezTo>
                            <a:pt x="2713" y="4863"/>
                            <a:pt x="2962" y="5478"/>
                            <a:pt x="3187" y="6136"/>
                          </a:cubicBezTo>
                          <a:cubicBezTo>
                            <a:pt x="3412" y="6793"/>
                            <a:pt x="3961" y="7627"/>
                            <a:pt x="4236" y="8138"/>
                          </a:cubicBezTo>
                          <a:cubicBezTo>
                            <a:pt x="4511" y="8649"/>
                            <a:pt x="4860" y="8847"/>
                            <a:pt x="4835" y="9202"/>
                          </a:cubicBezTo>
                          <a:cubicBezTo>
                            <a:pt x="4810" y="9557"/>
                            <a:pt x="4636" y="9849"/>
                            <a:pt x="4086" y="10266"/>
                          </a:cubicBezTo>
                          <a:cubicBezTo>
                            <a:pt x="3537" y="10683"/>
                            <a:pt x="2163" y="11163"/>
                            <a:pt x="1539" y="11705"/>
                          </a:cubicBezTo>
                          <a:cubicBezTo>
                            <a:pt x="915" y="12247"/>
                            <a:pt x="590" y="12779"/>
                            <a:pt x="341" y="13520"/>
                          </a:cubicBezTo>
                          <a:cubicBezTo>
                            <a:pt x="91" y="14260"/>
                            <a:pt x="-84" y="15366"/>
                            <a:pt x="41" y="16148"/>
                          </a:cubicBezTo>
                          <a:cubicBezTo>
                            <a:pt x="166" y="16930"/>
                            <a:pt x="565" y="17608"/>
                            <a:pt x="1090" y="18213"/>
                          </a:cubicBezTo>
                          <a:cubicBezTo>
                            <a:pt x="1614" y="18818"/>
                            <a:pt x="2138" y="19360"/>
                            <a:pt x="3187" y="19778"/>
                          </a:cubicBezTo>
                          <a:cubicBezTo>
                            <a:pt x="4236" y="20195"/>
                            <a:pt x="6159" y="20570"/>
                            <a:pt x="7382" y="20716"/>
                          </a:cubicBezTo>
                          <a:cubicBezTo>
                            <a:pt x="8606" y="20862"/>
                            <a:pt x="9830" y="20643"/>
                            <a:pt x="10529" y="20654"/>
                          </a:cubicBezTo>
                          <a:cubicBezTo>
                            <a:pt x="11228" y="20664"/>
                            <a:pt x="11278" y="20633"/>
                            <a:pt x="11578" y="20779"/>
                          </a:cubicBezTo>
                          <a:cubicBezTo>
                            <a:pt x="11877" y="20925"/>
                            <a:pt x="12202" y="21582"/>
                            <a:pt x="12327" y="21530"/>
                          </a:cubicBezTo>
                          <a:cubicBezTo>
                            <a:pt x="12451" y="21478"/>
                            <a:pt x="12077" y="20967"/>
                            <a:pt x="12327" y="20466"/>
                          </a:cubicBezTo>
                          <a:cubicBezTo>
                            <a:pt x="12576" y="19965"/>
                            <a:pt x="13325" y="19058"/>
                            <a:pt x="13825" y="18526"/>
                          </a:cubicBezTo>
                          <a:cubicBezTo>
                            <a:pt x="14324" y="17994"/>
                            <a:pt x="15223" y="17410"/>
                            <a:pt x="15323" y="17275"/>
                          </a:cubicBezTo>
                          <a:cubicBezTo>
                            <a:pt x="15423" y="17139"/>
                            <a:pt x="14849" y="17431"/>
                            <a:pt x="14424" y="17713"/>
                          </a:cubicBezTo>
                          <a:cubicBezTo>
                            <a:pt x="14000" y="17994"/>
                            <a:pt x="13500" y="18610"/>
                            <a:pt x="12776" y="18964"/>
                          </a:cubicBezTo>
                          <a:cubicBezTo>
                            <a:pt x="12052" y="19319"/>
                            <a:pt x="11103" y="19705"/>
                            <a:pt x="10079" y="19840"/>
                          </a:cubicBezTo>
                          <a:cubicBezTo>
                            <a:pt x="9055" y="19976"/>
                            <a:pt x="7582" y="19934"/>
                            <a:pt x="6633" y="19778"/>
                          </a:cubicBezTo>
                          <a:cubicBezTo>
                            <a:pt x="5684" y="19621"/>
                            <a:pt x="5035" y="19350"/>
                            <a:pt x="4386" y="18902"/>
                          </a:cubicBezTo>
                          <a:cubicBezTo>
                            <a:pt x="3737" y="18453"/>
                            <a:pt x="3037" y="17817"/>
                            <a:pt x="2738" y="17087"/>
                          </a:cubicBezTo>
                          <a:cubicBezTo>
                            <a:pt x="2438" y="16357"/>
                            <a:pt x="2488" y="15303"/>
                            <a:pt x="2588" y="14521"/>
                          </a:cubicBezTo>
                          <a:cubicBezTo>
                            <a:pt x="2688" y="13739"/>
                            <a:pt x="2938" y="12957"/>
                            <a:pt x="3337" y="12393"/>
                          </a:cubicBezTo>
                          <a:cubicBezTo>
                            <a:pt x="3737" y="11830"/>
                            <a:pt x="4211" y="11434"/>
                            <a:pt x="4985" y="11142"/>
                          </a:cubicBezTo>
                          <a:cubicBezTo>
                            <a:pt x="5759" y="10850"/>
                            <a:pt x="6708" y="10631"/>
                            <a:pt x="7982" y="10641"/>
                          </a:cubicBezTo>
                          <a:cubicBezTo>
                            <a:pt x="9255" y="10652"/>
                            <a:pt x="11428" y="11027"/>
                            <a:pt x="12626" y="11204"/>
                          </a:cubicBezTo>
                          <a:cubicBezTo>
                            <a:pt x="13825" y="11382"/>
                            <a:pt x="14524" y="11663"/>
                            <a:pt x="15173" y="11705"/>
                          </a:cubicBezTo>
                          <a:cubicBezTo>
                            <a:pt x="15823" y="11747"/>
                            <a:pt x="16322" y="11590"/>
                            <a:pt x="16522" y="11455"/>
                          </a:cubicBezTo>
                          <a:cubicBezTo>
                            <a:pt x="16722" y="11319"/>
                            <a:pt x="16597" y="11058"/>
                            <a:pt x="16372" y="10892"/>
                          </a:cubicBezTo>
                          <a:cubicBezTo>
                            <a:pt x="16147" y="10725"/>
                            <a:pt x="15848" y="10568"/>
                            <a:pt x="15173" y="10453"/>
                          </a:cubicBezTo>
                          <a:cubicBezTo>
                            <a:pt x="14499" y="10339"/>
                            <a:pt x="13525" y="10391"/>
                            <a:pt x="12327" y="10203"/>
                          </a:cubicBezTo>
                          <a:cubicBezTo>
                            <a:pt x="11128" y="10015"/>
                            <a:pt x="9080" y="9849"/>
                            <a:pt x="7982" y="9327"/>
                          </a:cubicBezTo>
                          <a:cubicBezTo>
                            <a:pt x="6883" y="8806"/>
                            <a:pt x="6209" y="7909"/>
                            <a:pt x="5734" y="7074"/>
                          </a:cubicBezTo>
                          <a:cubicBezTo>
                            <a:pt x="5260" y="6240"/>
                            <a:pt x="4785" y="5207"/>
                            <a:pt x="5135" y="4321"/>
                          </a:cubicBezTo>
                          <a:cubicBezTo>
                            <a:pt x="5485" y="3434"/>
                            <a:pt x="6683" y="2287"/>
                            <a:pt x="7832" y="1755"/>
                          </a:cubicBezTo>
                          <a:cubicBezTo>
                            <a:pt x="8981" y="1223"/>
                            <a:pt x="10778" y="1140"/>
                            <a:pt x="12027" y="1129"/>
                          </a:cubicBezTo>
                          <a:cubicBezTo>
                            <a:pt x="13276" y="1119"/>
                            <a:pt x="14399" y="1380"/>
                            <a:pt x="15323" y="1692"/>
                          </a:cubicBezTo>
                          <a:cubicBezTo>
                            <a:pt x="16247" y="2005"/>
                            <a:pt x="17071" y="2548"/>
                            <a:pt x="17571" y="3007"/>
                          </a:cubicBezTo>
                          <a:cubicBezTo>
                            <a:pt x="18070" y="3466"/>
                            <a:pt x="18045" y="3904"/>
                            <a:pt x="18320" y="4446"/>
                          </a:cubicBezTo>
                          <a:cubicBezTo>
                            <a:pt x="18594" y="4988"/>
                            <a:pt x="18919" y="5990"/>
                            <a:pt x="19219" y="6261"/>
                          </a:cubicBezTo>
                          <a:cubicBezTo>
                            <a:pt x="19518" y="6532"/>
                            <a:pt x="20068" y="6209"/>
                            <a:pt x="20118" y="6073"/>
                          </a:cubicBezTo>
                          <a:cubicBezTo>
                            <a:pt x="20168" y="5937"/>
                            <a:pt x="19568" y="5917"/>
                            <a:pt x="19518" y="551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12700" cap="flat">
                      <a:noFill/>
                      <a:miter lim="400000"/>
                    </a:ln>
                    <a:effectLst/>
                  </p:spPr>
                  <p:txBody>
                    <a:bodyPr wrap="square" lIns="0" tIns="0" rIns="0" bIns="0" numCol="1" anchor="ctr">
                      <a:noAutofit/>
                    </a:bodyPr>
                    <a:lstStyle/>
                    <a:p>
                      <a:pPr lvl="0"/>
                    </a:p>
                  </p:txBody>
                </p:sp>
              </p:grpSp>
              <p:sp>
                <p:nvSpPr>
                  <p:cNvPr id="8" name="Shape 8"/>
                  <p:cNvSpPr/>
                  <p:nvPr/>
                </p:nvSpPr>
                <p:spPr>
                  <a:xfrm rot="16200000">
                    <a:off x="119928" y="127710"/>
                    <a:ext cx="27444" cy="26849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19679" h="19679" fill="norm" stroke="1" extrusionOk="0">
                        <a:moveTo>
                          <a:pt x="16796" y="2882"/>
                        </a:moveTo>
                        <a:cubicBezTo>
                          <a:pt x="20639" y="6724"/>
                          <a:pt x="20639" y="12954"/>
                          <a:pt x="16796" y="16796"/>
                        </a:cubicBezTo>
                        <a:cubicBezTo>
                          <a:pt x="12954" y="20639"/>
                          <a:pt x="6724" y="20639"/>
                          <a:pt x="2882" y="16796"/>
                        </a:cubicBezTo>
                        <a:cubicBezTo>
                          <a:pt x="-961" y="12954"/>
                          <a:pt x="-961" y="6724"/>
                          <a:pt x="2882" y="2882"/>
                        </a:cubicBezTo>
                        <a:cubicBezTo>
                          <a:pt x="6724" y="-961"/>
                          <a:pt x="12954" y="-961"/>
                          <a:pt x="16796" y="2882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9" name="Shape 9"/>
                  <p:cNvSpPr/>
                  <p:nvPr/>
                </p:nvSpPr>
                <p:spPr>
                  <a:xfrm rot="16200000">
                    <a:off x="51838" y="73944"/>
                    <a:ext cx="42392" cy="54932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073" h="20866" fill="norm" stroke="1" extrusionOk="0">
                        <a:moveTo>
                          <a:pt x="47" y="19902"/>
                        </a:moveTo>
                        <a:cubicBezTo>
                          <a:pt x="-197" y="18326"/>
                          <a:pt x="534" y="14222"/>
                          <a:pt x="1995" y="11195"/>
                        </a:cubicBezTo>
                        <a:cubicBezTo>
                          <a:pt x="3457" y="8169"/>
                          <a:pt x="6705" y="3608"/>
                          <a:pt x="8817" y="1743"/>
                        </a:cubicBezTo>
                        <a:cubicBezTo>
                          <a:pt x="10928" y="-123"/>
                          <a:pt x="12958" y="43"/>
                          <a:pt x="14663" y="1"/>
                        </a:cubicBezTo>
                        <a:cubicBezTo>
                          <a:pt x="16368" y="-40"/>
                          <a:pt x="17992" y="623"/>
                          <a:pt x="19048" y="1494"/>
                        </a:cubicBezTo>
                        <a:cubicBezTo>
                          <a:pt x="20104" y="2365"/>
                          <a:pt x="21403" y="3608"/>
                          <a:pt x="20997" y="5225"/>
                        </a:cubicBezTo>
                        <a:cubicBezTo>
                          <a:pt x="20591" y="6842"/>
                          <a:pt x="18723" y="8791"/>
                          <a:pt x="16612" y="11195"/>
                        </a:cubicBezTo>
                        <a:cubicBezTo>
                          <a:pt x="14501" y="13600"/>
                          <a:pt x="10522" y="18077"/>
                          <a:pt x="8329" y="19653"/>
                        </a:cubicBezTo>
                        <a:cubicBezTo>
                          <a:pt x="6137" y="21228"/>
                          <a:pt x="4756" y="20648"/>
                          <a:pt x="3457" y="20648"/>
                        </a:cubicBezTo>
                        <a:cubicBezTo>
                          <a:pt x="2158" y="20648"/>
                          <a:pt x="290" y="21477"/>
                          <a:pt x="47" y="19902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10" name="Shape 10"/>
                  <p:cNvSpPr/>
                  <p:nvPr/>
                </p:nvSpPr>
                <p:spPr>
                  <a:xfrm rot="16200000">
                    <a:off x="125147" y="60212"/>
                    <a:ext cx="63149" cy="36406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301" h="21191" fill="norm" stroke="1" extrusionOk="0">
                        <a:moveTo>
                          <a:pt x="5363" y="12603"/>
                        </a:moveTo>
                        <a:cubicBezTo>
                          <a:pt x="3269" y="10189"/>
                          <a:pt x="1616" y="7013"/>
                          <a:pt x="735" y="5361"/>
                        </a:cubicBezTo>
                        <a:cubicBezTo>
                          <a:pt x="-147" y="3709"/>
                          <a:pt x="-37" y="3582"/>
                          <a:pt x="73" y="2693"/>
                        </a:cubicBezTo>
                        <a:cubicBezTo>
                          <a:pt x="184" y="1803"/>
                          <a:pt x="239" y="215"/>
                          <a:pt x="1396" y="25"/>
                        </a:cubicBezTo>
                        <a:cubicBezTo>
                          <a:pt x="2553" y="-166"/>
                          <a:pt x="4977" y="787"/>
                          <a:pt x="7016" y="1549"/>
                        </a:cubicBezTo>
                        <a:cubicBezTo>
                          <a:pt x="9055" y="2312"/>
                          <a:pt x="11480" y="3201"/>
                          <a:pt x="13629" y="4599"/>
                        </a:cubicBezTo>
                        <a:cubicBezTo>
                          <a:pt x="15777" y="5996"/>
                          <a:pt x="18643" y="7839"/>
                          <a:pt x="19910" y="9935"/>
                        </a:cubicBezTo>
                        <a:cubicBezTo>
                          <a:pt x="21177" y="12032"/>
                          <a:pt x="21453" y="15335"/>
                          <a:pt x="21233" y="17178"/>
                        </a:cubicBezTo>
                        <a:cubicBezTo>
                          <a:pt x="21012" y="19020"/>
                          <a:pt x="19910" y="20545"/>
                          <a:pt x="18588" y="20989"/>
                        </a:cubicBezTo>
                        <a:cubicBezTo>
                          <a:pt x="17265" y="21434"/>
                          <a:pt x="15392" y="21180"/>
                          <a:pt x="13298" y="19846"/>
                        </a:cubicBezTo>
                        <a:cubicBezTo>
                          <a:pt x="11204" y="18512"/>
                          <a:pt x="7457" y="15018"/>
                          <a:pt x="5363" y="1260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11" name="Shape 11"/>
                  <p:cNvSpPr/>
                  <p:nvPr/>
                </p:nvSpPr>
                <p:spPr>
                  <a:xfrm rot="16200000">
                    <a:off x="193052" y="110977"/>
                    <a:ext cx="24001" cy="59837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017" h="21222" fill="norm" stroke="1" extrusionOk="0">
                        <a:moveTo>
                          <a:pt x="2575" y="6305"/>
                        </a:moveTo>
                        <a:cubicBezTo>
                          <a:pt x="3576" y="4524"/>
                          <a:pt x="4864" y="2473"/>
                          <a:pt x="6008" y="1428"/>
                        </a:cubicBezTo>
                        <a:cubicBezTo>
                          <a:pt x="7152" y="383"/>
                          <a:pt x="7868" y="112"/>
                          <a:pt x="9441" y="34"/>
                        </a:cubicBezTo>
                        <a:cubicBezTo>
                          <a:pt x="11015" y="-43"/>
                          <a:pt x="13732" y="-82"/>
                          <a:pt x="15449" y="963"/>
                        </a:cubicBezTo>
                        <a:cubicBezTo>
                          <a:pt x="17166" y="2008"/>
                          <a:pt x="18882" y="3750"/>
                          <a:pt x="19740" y="6305"/>
                        </a:cubicBezTo>
                        <a:cubicBezTo>
                          <a:pt x="20599" y="8860"/>
                          <a:pt x="21600" y="13853"/>
                          <a:pt x="20599" y="16292"/>
                        </a:cubicBezTo>
                        <a:cubicBezTo>
                          <a:pt x="19597" y="18731"/>
                          <a:pt x="16593" y="20357"/>
                          <a:pt x="13732" y="20937"/>
                        </a:cubicBezTo>
                        <a:cubicBezTo>
                          <a:pt x="10872" y="21518"/>
                          <a:pt x="5722" y="21247"/>
                          <a:pt x="3433" y="19776"/>
                        </a:cubicBezTo>
                        <a:cubicBezTo>
                          <a:pt x="1144" y="18305"/>
                          <a:pt x="0" y="14318"/>
                          <a:pt x="0" y="12112"/>
                        </a:cubicBezTo>
                        <a:cubicBezTo>
                          <a:pt x="0" y="9905"/>
                          <a:pt x="1574" y="8086"/>
                          <a:pt x="2575" y="630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12" name="Shape 12"/>
                  <p:cNvSpPr/>
                  <p:nvPr/>
                </p:nvSpPr>
                <p:spPr>
                  <a:xfrm rot="16200000">
                    <a:off x="120077" y="190386"/>
                    <a:ext cx="63084" cy="26631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279" h="20831" fill="norm" stroke="1" extrusionOk="0">
                        <a:moveTo>
                          <a:pt x="9594" y="4811"/>
                        </a:moveTo>
                        <a:cubicBezTo>
                          <a:pt x="12018" y="3445"/>
                          <a:pt x="15104" y="1994"/>
                          <a:pt x="16867" y="1225"/>
                        </a:cubicBezTo>
                        <a:cubicBezTo>
                          <a:pt x="18631" y="457"/>
                          <a:pt x="19457" y="-397"/>
                          <a:pt x="20173" y="201"/>
                        </a:cubicBezTo>
                        <a:cubicBezTo>
                          <a:pt x="20890" y="798"/>
                          <a:pt x="21551" y="3018"/>
                          <a:pt x="21165" y="4811"/>
                        </a:cubicBezTo>
                        <a:cubicBezTo>
                          <a:pt x="20780" y="6604"/>
                          <a:pt x="19622" y="8653"/>
                          <a:pt x="17859" y="10958"/>
                        </a:cubicBezTo>
                        <a:cubicBezTo>
                          <a:pt x="16096" y="13263"/>
                          <a:pt x="13231" y="17020"/>
                          <a:pt x="10586" y="18642"/>
                        </a:cubicBezTo>
                        <a:cubicBezTo>
                          <a:pt x="7941" y="20264"/>
                          <a:pt x="3753" y="21203"/>
                          <a:pt x="1990" y="20691"/>
                        </a:cubicBezTo>
                        <a:cubicBezTo>
                          <a:pt x="227" y="20178"/>
                          <a:pt x="-49" y="17446"/>
                          <a:pt x="6" y="15568"/>
                        </a:cubicBezTo>
                        <a:cubicBezTo>
                          <a:pt x="61" y="13690"/>
                          <a:pt x="778" y="11214"/>
                          <a:pt x="2320" y="9421"/>
                        </a:cubicBezTo>
                        <a:cubicBezTo>
                          <a:pt x="3863" y="7628"/>
                          <a:pt x="7169" y="6177"/>
                          <a:pt x="9594" y="481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  <p:sp>
                <p:nvSpPr>
                  <p:cNvPr id="13" name="Shape 13"/>
                  <p:cNvSpPr/>
                  <p:nvPr/>
                </p:nvSpPr>
                <p:spPr>
                  <a:xfrm rot="16200000">
                    <a:off x="67763" y="165224"/>
                    <a:ext cx="38300" cy="40935"/>
                  </a:xfrm>
                  <a:custGeom>
                    <a:avLst/>
                    <a:gdLst/>
                    <a:ahLst/>
                    <a:cxnLst>
                      <a:cxn ang="0">
                        <a:pos x="wd2" y="hd2"/>
                      </a:cxn>
                      <a:cxn ang="5400000">
                        <a:pos x="wd2" y="hd2"/>
                      </a:cxn>
                      <a:cxn ang="10800000">
                        <a:pos x="wd2" y="hd2"/>
                      </a:cxn>
                      <a:cxn ang="16200000">
                        <a:pos x="wd2" y="hd2"/>
                      </a:cxn>
                    </a:cxnLst>
                    <a:rect l="0" t="0" r="r" b="b"/>
                    <a:pathLst>
                      <a:path w="21279" h="20987" fill="norm" stroke="1" extrusionOk="0">
                        <a:moveTo>
                          <a:pt x="7079" y="14815"/>
                        </a:moveTo>
                        <a:cubicBezTo>
                          <a:pt x="4901" y="13304"/>
                          <a:pt x="3358" y="12073"/>
                          <a:pt x="2178" y="10450"/>
                        </a:cubicBezTo>
                        <a:cubicBezTo>
                          <a:pt x="998" y="8827"/>
                          <a:pt x="0" y="6757"/>
                          <a:pt x="0" y="5078"/>
                        </a:cubicBezTo>
                        <a:cubicBezTo>
                          <a:pt x="0" y="3399"/>
                          <a:pt x="363" y="1049"/>
                          <a:pt x="2178" y="378"/>
                        </a:cubicBezTo>
                        <a:cubicBezTo>
                          <a:pt x="3993" y="-294"/>
                          <a:pt x="8531" y="-70"/>
                          <a:pt x="10891" y="1049"/>
                        </a:cubicBezTo>
                        <a:cubicBezTo>
                          <a:pt x="13250" y="2168"/>
                          <a:pt x="14612" y="4462"/>
                          <a:pt x="16336" y="7093"/>
                        </a:cubicBezTo>
                        <a:cubicBezTo>
                          <a:pt x="18061" y="9723"/>
                          <a:pt x="20874" y="14535"/>
                          <a:pt x="21237" y="16829"/>
                        </a:cubicBezTo>
                        <a:cubicBezTo>
                          <a:pt x="21600" y="19124"/>
                          <a:pt x="19513" y="20411"/>
                          <a:pt x="18514" y="20858"/>
                        </a:cubicBezTo>
                        <a:cubicBezTo>
                          <a:pt x="17516" y="21306"/>
                          <a:pt x="17244" y="20523"/>
                          <a:pt x="15247" y="19515"/>
                        </a:cubicBezTo>
                        <a:cubicBezTo>
                          <a:pt x="13250" y="18508"/>
                          <a:pt x="9257" y="16326"/>
                          <a:pt x="7079" y="1481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12700" cap="flat">
                    <a:noFill/>
                    <a:miter lim="400000"/>
                  </a:ln>
                  <a:effectLst/>
                </p:spPr>
                <p:txBody>
                  <a:bodyPr wrap="square" lIns="0" tIns="0" rIns="0" bIns="0" numCol="1" anchor="ctr">
                    <a:noAutofit/>
                  </a:bodyPr>
                  <a:lstStyle/>
                  <a:p>
                    <a:pPr lvl="0"/>
                  </a:p>
                </p:txBody>
              </p:sp>
            </p:grpSp>
            <p:pic>
              <p:nvPicPr>
                <p:cNvPr id="15" name="image.pdf"/>
                <p:cNvPicPr/>
                <p:nvPr/>
              </p:nvPicPr>
              <p:blipFill>
                <a:blip r:embed="rId2">
                  <a:extLst/>
                </a:blip>
                <a:stretch>
                  <a:fillRect/>
                </a:stretch>
              </p:blipFill>
              <p:spPr>
                <a:xfrm>
                  <a:off x="0" y="2270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6" name="image.pdf"/>
                <p:cNvPicPr/>
                <p:nvPr/>
              </p:nvPicPr>
              <p:blipFill>
                <a:blip r:embed="rId3">
                  <a:extLst/>
                </a:blip>
                <a:stretch>
                  <a:fillRect/>
                </a:stretch>
              </p:blipFill>
              <p:spPr>
                <a:xfrm>
                  <a:off x="466725" y="2270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7" name="image.pdf"/>
                <p:cNvPicPr/>
                <p:nvPr/>
              </p:nvPicPr>
              <p:blipFill>
                <a:blip r:embed="rId4">
                  <a:extLst/>
                </a:blip>
                <a:stretch>
                  <a:fillRect/>
                </a:stretch>
              </p:blipFill>
              <p:spPr>
                <a:xfrm>
                  <a:off x="228600" y="5318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8" name="image.pdf"/>
                <p:cNvPicPr/>
                <p:nvPr/>
              </p:nvPicPr>
              <p:blipFill>
                <a:blip r:embed="rId5">
                  <a:extLst/>
                </a:blip>
                <a:stretch>
                  <a:fillRect/>
                </a:stretch>
              </p:blipFill>
              <p:spPr>
                <a:xfrm>
                  <a:off x="152400" y="9128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9" name="image.pdf"/>
                <p:cNvPicPr/>
                <p:nvPr/>
              </p:nvPicPr>
              <p:blipFill>
                <a:blip r:embed="rId6">
                  <a:extLst/>
                </a:blip>
                <a:stretch>
                  <a:fillRect/>
                </a:stretch>
              </p:blipFill>
              <p:spPr>
                <a:xfrm>
                  <a:off x="466725" y="8366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0" name="image.pdf"/>
                <p:cNvPicPr/>
                <p:nvPr/>
              </p:nvPicPr>
              <p:blipFill>
                <a:blip r:embed="rId7">
                  <a:extLst/>
                </a:blip>
                <a:stretch>
                  <a:fillRect/>
                </a:stretch>
              </p:blipFill>
              <p:spPr>
                <a:xfrm>
                  <a:off x="304800" y="12176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1" name="image.pdf"/>
                <p:cNvPicPr/>
                <p:nvPr/>
              </p:nvPicPr>
              <p:blipFill>
                <a:blip r:embed="rId8">
                  <a:extLst/>
                </a:blip>
                <a:stretch>
                  <a:fillRect/>
                </a:stretch>
              </p:blipFill>
              <p:spPr>
                <a:xfrm>
                  <a:off x="466725" y="15986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2" name="image.pdf"/>
                <p:cNvPicPr/>
                <p:nvPr/>
              </p:nvPicPr>
              <p:blipFill>
                <a:blip r:embed="rId9">
                  <a:extLst/>
                </a:blip>
                <a:stretch>
                  <a:fillRect/>
                </a:stretch>
              </p:blipFill>
              <p:spPr>
                <a:xfrm>
                  <a:off x="466725" y="1979612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grpSp>
            <p:nvGrpSpPr>
              <p:cNvPr id="43" name="Group 43"/>
              <p:cNvGrpSpPr/>
              <p:nvPr/>
            </p:nvGrpSpPr>
            <p:grpSpPr>
              <a:xfrm>
                <a:off x="0" y="1598612"/>
                <a:ext cx="828675" cy="4710113"/>
                <a:chOff x="0" y="0"/>
                <a:chExt cx="828675" cy="4710112"/>
              </a:xfrm>
            </p:grpSpPr>
            <p:pic>
              <p:nvPicPr>
                <p:cNvPr id="24" name="image.pdf"/>
                <p:cNvPicPr/>
                <p:nvPr/>
              </p:nvPicPr>
              <p:blipFill>
                <a:blip r:embed="rId10">
                  <a:extLst/>
                </a:blip>
                <a:stretch>
                  <a:fillRect/>
                </a:stretch>
              </p:blipFill>
              <p:spPr>
                <a:xfrm>
                  <a:off x="304800" y="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5" name="image.pdf"/>
                <p:cNvPicPr/>
                <p:nvPr/>
              </p:nvPicPr>
              <p:blipFill>
                <a:blip r:embed="rId11">
                  <a:extLst/>
                </a:blip>
                <a:stretch>
                  <a:fillRect/>
                </a:stretch>
              </p:blipFill>
              <p:spPr>
                <a:xfrm>
                  <a:off x="381000" y="3048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6" name="image.pdf"/>
                <p:cNvPicPr/>
                <p:nvPr/>
              </p:nvPicPr>
              <p:blipFill>
                <a:blip r:embed="rId12">
                  <a:extLst/>
                </a:blip>
                <a:stretch>
                  <a:fillRect/>
                </a:stretch>
              </p:blipFill>
              <p:spPr>
                <a:xfrm>
                  <a:off x="304800" y="9144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7" name="image.pdf"/>
                <p:cNvPicPr/>
                <p:nvPr/>
              </p:nvPicPr>
              <p:blipFill>
                <a:blip r:embed="rId13">
                  <a:extLst/>
                </a:blip>
                <a:stretch>
                  <a:fillRect/>
                </a:stretch>
              </p:blipFill>
              <p:spPr>
                <a:xfrm>
                  <a:off x="533400" y="11430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8" name="image.pdf"/>
                <p:cNvPicPr/>
                <p:nvPr/>
              </p:nvPicPr>
              <p:blipFill>
                <a:blip r:embed="rId14">
                  <a:extLst/>
                </a:blip>
                <a:stretch>
                  <a:fillRect/>
                </a:stretch>
              </p:blipFill>
              <p:spPr>
                <a:xfrm>
                  <a:off x="152400" y="12954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29" name="image.pdf"/>
                <p:cNvPicPr/>
                <p:nvPr/>
              </p:nvPicPr>
              <p:blipFill>
                <a:blip r:embed="rId15">
                  <a:extLst/>
                </a:blip>
                <a:stretch>
                  <a:fillRect/>
                </a:stretch>
              </p:blipFill>
              <p:spPr>
                <a:xfrm>
                  <a:off x="228600" y="16002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0" name="image.pdf"/>
                <p:cNvPicPr/>
                <p:nvPr/>
              </p:nvPicPr>
              <p:blipFill>
                <a:blip r:embed="rId16">
                  <a:extLst/>
                </a:blip>
                <a:stretch>
                  <a:fillRect/>
                </a:stretch>
              </p:blipFill>
              <p:spPr>
                <a:xfrm>
                  <a:off x="533400" y="16764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1" name="image.pdf"/>
                <p:cNvPicPr/>
                <p:nvPr/>
              </p:nvPicPr>
              <p:blipFill>
                <a:blip r:embed="rId17">
                  <a:extLst/>
                </a:blip>
                <a:stretch>
                  <a:fillRect/>
                </a:stretch>
              </p:blipFill>
              <p:spPr>
                <a:xfrm>
                  <a:off x="457200" y="2133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2" name="image.pdf"/>
                <p:cNvPicPr/>
                <p:nvPr/>
              </p:nvPicPr>
              <p:blipFill>
                <a:blip r:embed="rId18">
                  <a:extLst/>
                </a:blip>
                <a:stretch>
                  <a:fillRect/>
                </a:stretch>
              </p:blipFill>
              <p:spPr>
                <a:xfrm>
                  <a:off x="76200" y="19050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3" name="image.pdf"/>
                <p:cNvPicPr/>
                <p:nvPr/>
              </p:nvPicPr>
              <p:blipFill>
                <a:blip r:embed="rId19">
                  <a:extLst/>
                </a:blip>
                <a:stretch>
                  <a:fillRect/>
                </a:stretch>
              </p:blipFill>
              <p:spPr>
                <a:xfrm>
                  <a:off x="76200" y="22860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4" name="image.pdf"/>
                <p:cNvPicPr/>
                <p:nvPr/>
              </p:nvPicPr>
              <p:blipFill>
                <a:blip r:embed="rId20">
                  <a:extLst/>
                </a:blip>
                <a:stretch>
                  <a:fillRect/>
                </a:stretch>
              </p:blipFill>
              <p:spPr>
                <a:xfrm>
                  <a:off x="304800" y="2514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5" name="image.pdf"/>
                <p:cNvPicPr/>
                <p:nvPr/>
              </p:nvPicPr>
              <p:blipFill>
                <a:blip r:embed="rId21">
                  <a:extLst/>
                </a:blip>
                <a:stretch>
                  <a:fillRect/>
                </a:stretch>
              </p:blipFill>
              <p:spPr>
                <a:xfrm>
                  <a:off x="457200" y="609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6" name="image.pdf"/>
                <p:cNvPicPr/>
                <p:nvPr/>
              </p:nvPicPr>
              <p:blipFill>
                <a:blip r:embed="rId22">
                  <a:extLst/>
                </a:blip>
                <a:stretch>
                  <a:fillRect/>
                </a:stretch>
              </p:blipFill>
              <p:spPr>
                <a:xfrm>
                  <a:off x="0" y="27432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7" name="image.pdf"/>
                <p:cNvPicPr/>
                <p:nvPr/>
              </p:nvPicPr>
              <p:blipFill>
                <a:blip r:embed="rId23">
                  <a:extLst/>
                </a:blip>
                <a:stretch>
                  <a:fillRect/>
                </a:stretch>
              </p:blipFill>
              <p:spPr>
                <a:xfrm>
                  <a:off x="76200" y="3276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8" name="image.pdf"/>
                <p:cNvPicPr/>
                <p:nvPr/>
              </p:nvPicPr>
              <p:blipFill>
                <a:blip r:embed="rId24">
                  <a:extLst/>
                </a:blip>
                <a:stretch>
                  <a:fillRect/>
                </a:stretch>
              </p:blipFill>
              <p:spPr>
                <a:xfrm>
                  <a:off x="457200" y="3657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39" name="image.pdf"/>
                <p:cNvPicPr/>
                <p:nvPr/>
              </p:nvPicPr>
              <p:blipFill>
                <a:blip r:embed="rId25">
                  <a:extLst/>
                </a:blip>
                <a:stretch>
                  <a:fillRect/>
                </a:stretch>
              </p:blipFill>
              <p:spPr>
                <a:xfrm>
                  <a:off x="76200" y="38100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40" name="image.pdf"/>
                <p:cNvPicPr/>
                <p:nvPr/>
              </p:nvPicPr>
              <p:blipFill>
                <a:blip r:embed="rId26">
                  <a:extLst/>
                </a:blip>
                <a:stretch>
                  <a:fillRect/>
                </a:stretch>
              </p:blipFill>
              <p:spPr>
                <a:xfrm>
                  <a:off x="228600" y="4038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41" name="image.pdf"/>
                <p:cNvPicPr/>
                <p:nvPr/>
              </p:nvPicPr>
              <p:blipFill>
                <a:blip r:embed="rId27">
                  <a:extLst/>
                </a:blip>
                <a:stretch>
                  <a:fillRect/>
                </a:stretch>
              </p:blipFill>
              <p:spPr>
                <a:xfrm>
                  <a:off x="76200" y="44196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42" name="image.pdf"/>
                <p:cNvPicPr/>
                <p:nvPr/>
              </p:nvPicPr>
              <p:blipFill>
                <a:blip r:embed="rId28">
                  <a:extLst/>
                </a:blip>
                <a:stretch>
                  <a:fillRect/>
                </a:stretch>
              </p:blipFill>
              <p:spPr>
                <a:xfrm>
                  <a:off x="381000" y="4267200"/>
                  <a:ext cx="295275" cy="29051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</p:grpSp>
        <p:sp>
          <p:nvSpPr>
            <p:cNvPr id="45" name="Shape 45"/>
            <p:cNvSpPr/>
            <p:nvPr/>
          </p:nvSpPr>
          <p:spPr>
            <a:xfrm>
              <a:off x="7953375" y="5056839"/>
              <a:ext cx="1190625" cy="1791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49" fill="norm" stroke="1" extrusionOk="0">
                  <a:moveTo>
                    <a:pt x="10714" y="1071"/>
                  </a:moveTo>
                  <a:cubicBezTo>
                    <a:pt x="8899" y="1760"/>
                    <a:pt x="11174" y="3952"/>
                    <a:pt x="10886" y="5631"/>
                  </a:cubicBezTo>
                  <a:cubicBezTo>
                    <a:pt x="10598" y="7311"/>
                    <a:pt x="10138" y="9626"/>
                    <a:pt x="8986" y="11146"/>
                  </a:cubicBezTo>
                  <a:cubicBezTo>
                    <a:pt x="7834" y="12667"/>
                    <a:pt x="5472" y="14010"/>
                    <a:pt x="3974" y="14752"/>
                  </a:cubicBezTo>
                  <a:cubicBezTo>
                    <a:pt x="2477" y="15495"/>
                    <a:pt x="662" y="14735"/>
                    <a:pt x="0" y="15601"/>
                  </a:cubicBezTo>
                  <a:lnTo>
                    <a:pt x="0" y="19949"/>
                  </a:lnTo>
                  <a:lnTo>
                    <a:pt x="21600" y="19949"/>
                  </a:lnTo>
                  <a:lnTo>
                    <a:pt x="21600" y="1495"/>
                  </a:lnTo>
                  <a:cubicBezTo>
                    <a:pt x="19786" y="-1651"/>
                    <a:pt x="12989" y="1159"/>
                    <a:pt x="10714" y="107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0">
                  <a:srgbClr val="BD922A"/>
                </a:gs>
                <a:gs pos="63000">
                  <a:srgbClr val="FBE4AE"/>
                </a:gs>
                <a:gs pos="66999">
                  <a:srgbClr val="BD922A"/>
                </a:gs>
                <a:gs pos="69000">
                  <a:srgbClr val="835E17"/>
                </a:gs>
                <a:gs pos="82000">
                  <a:srgbClr val="A28949"/>
                </a:gs>
                <a:gs pos="100000">
                  <a:srgbClr val="FAE3B7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6" name="Shape 46"/>
            <p:cNvSpPr/>
            <p:nvPr/>
          </p:nvSpPr>
          <p:spPr>
            <a:xfrm>
              <a:off x="7939087" y="4857750"/>
              <a:ext cx="1219201" cy="200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19440"/>
                  </a:lnTo>
                  <a:lnTo>
                    <a:pt x="5906" y="17691"/>
                  </a:lnTo>
                  <a:lnTo>
                    <a:pt x="9112" y="15737"/>
                  </a:lnTo>
                  <a:lnTo>
                    <a:pt x="11644" y="12240"/>
                  </a:lnTo>
                  <a:lnTo>
                    <a:pt x="12656" y="7817"/>
                  </a:lnTo>
                  <a:lnTo>
                    <a:pt x="12319" y="4423"/>
                  </a:lnTo>
                  <a:lnTo>
                    <a:pt x="19238" y="0"/>
                  </a:lnTo>
                  <a:lnTo>
                    <a:pt x="21600" y="309"/>
                  </a:lnTo>
                  <a:lnTo>
                    <a:pt x="21600" y="21497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A08F5E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7" name="Shape 47"/>
            <p:cNvSpPr/>
            <p:nvPr/>
          </p:nvSpPr>
          <p:spPr>
            <a:xfrm>
              <a:off x="7933706" y="2967409"/>
              <a:ext cx="1196027" cy="3876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1" h="20739" fill="norm" stroke="1" extrusionOk="0">
                  <a:moveTo>
                    <a:pt x="15209" y="177"/>
                  </a:moveTo>
                  <a:cubicBezTo>
                    <a:pt x="13873" y="-800"/>
                    <a:pt x="13873" y="2547"/>
                    <a:pt x="12704" y="3693"/>
                  </a:cubicBezTo>
                  <a:cubicBezTo>
                    <a:pt x="11535" y="4840"/>
                    <a:pt x="9976" y="6012"/>
                    <a:pt x="8195" y="7057"/>
                  </a:cubicBezTo>
                  <a:cubicBezTo>
                    <a:pt x="6413" y="8102"/>
                    <a:pt x="3379" y="9376"/>
                    <a:pt x="2015" y="9962"/>
                  </a:cubicBezTo>
                  <a:cubicBezTo>
                    <a:pt x="652" y="10548"/>
                    <a:pt x="-100" y="10454"/>
                    <a:pt x="11" y="10573"/>
                  </a:cubicBezTo>
                  <a:cubicBezTo>
                    <a:pt x="123" y="10692"/>
                    <a:pt x="1375" y="10590"/>
                    <a:pt x="2684" y="10675"/>
                  </a:cubicBezTo>
                  <a:cubicBezTo>
                    <a:pt x="3992" y="10760"/>
                    <a:pt x="6497" y="10837"/>
                    <a:pt x="7861" y="11083"/>
                  </a:cubicBezTo>
                  <a:cubicBezTo>
                    <a:pt x="9225" y="11329"/>
                    <a:pt x="9976" y="11720"/>
                    <a:pt x="10867" y="12153"/>
                  </a:cubicBezTo>
                  <a:cubicBezTo>
                    <a:pt x="11758" y="12586"/>
                    <a:pt x="12815" y="13054"/>
                    <a:pt x="13205" y="13682"/>
                  </a:cubicBezTo>
                  <a:cubicBezTo>
                    <a:pt x="13595" y="14311"/>
                    <a:pt x="13706" y="15135"/>
                    <a:pt x="13205" y="15924"/>
                  </a:cubicBezTo>
                  <a:cubicBezTo>
                    <a:pt x="12704" y="16714"/>
                    <a:pt x="11841" y="17700"/>
                    <a:pt x="10199" y="18422"/>
                  </a:cubicBezTo>
                  <a:cubicBezTo>
                    <a:pt x="8557" y="19144"/>
                    <a:pt x="6525" y="19823"/>
                    <a:pt x="3352" y="20256"/>
                  </a:cubicBezTo>
                  <a:cubicBezTo>
                    <a:pt x="1737" y="20613"/>
                    <a:pt x="178" y="20486"/>
                    <a:pt x="512" y="20562"/>
                  </a:cubicBezTo>
                  <a:cubicBezTo>
                    <a:pt x="846" y="20639"/>
                    <a:pt x="3658" y="20800"/>
                    <a:pt x="5356" y="20715"/>
                  </a:cubicBezTo>
                  <a:cubicBezTo>
                    <a:pt x="7054" y="20630"/>
                    <a:pt x="9280" y="20384"/>
                    <a:pt x="10700" y="20053"/>
                  </a:cubicBezTo>
                  <a:cubicBezTo>
                    <a:pt x="12120" y="19721"/>
                    <a:pt x="12899" y="19093"/>
                    <a:pt x="13873" y="18727"/>
                  </a:cubicBezTo>
                  <a:cubicBezTo>
                    <a:pt x="14847" y="18362"/>
                    <a:pt x="15655" y="18006"/>
                    <a:pt x="16545" y="17861"/>
                  </a:cubicBezTo>
                  <a:cubicBezTo>
                    <a:pt x="17436" y="17717"/>
                    <a:pt x="18549" y="17810"/>
                    <a:pt x="19218" y="17861"/>
                  </a:cubicBezTo>
                  <a:cubicBezTo>
                    <a:pt x="19886" y="17912"/>
                    <a:pt x="20470" y="18226"/>
                    <a:pt x="20554" y="18141"/>
                  </a:cubicBezTo>
                  <a:cubicBezTo>
                    <a:pt x="20637" y="18056"/>
                    <a:pt x="20080" y="17946"/>
                    <a:pt x="19719" y="17351"/>
                  </a:cubicBezTo>
                  <a:cubicBezTo>
                    <a:pt x="19357" y="16757"/>
                    <a:pt x="18577" y="15364"/>
                    <a:pt x="18382" y="14548"/>
                  </a:cubicBezTo>
                  <a:cubicBezTo>
                    <a:pt x="18188" y="13733"/>
                    <a:pt x="18299" y="13045"/>
                    <a:pt x="18549" y="12459"/>
                  </a:cubicBezTo>
                  <a:cubicBezTo>
                    <a:pt x="18800" y="11873"/>
                    <a:pt x="19524" y="11516"/>
                    <a:pt x="19886" y="11032"/>
                  </a:cubicBezTo>
                  <a:cubicBezTo>
                    <a:pt x="20247" y="10548"/>
                    <a:pt x="21500" y="11321"/>
                    <a:pt x="20721" y="9554"/>
                  </a:cubicBezTo>
                  <a:cubicBezTo>
                    <a:pt x="19941" y="7787"/>
                    <a:pt x="16545" y="1154"/>
                    <a:pt x="15209" y="177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27423A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8" name="Shape 48" descr="kimonopat1"/>
            <p:cNvSpPr/>
            <p:nvPr/>
          </p:nvSpPr>
          <p:spPr>
            <a:xfrm>
              <a:off x="8010524" y="3543253"/>
              <a:ext cx="965355" cy="21639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8" h="21397" fill="norm" stroke="1" extrusionOk="0">
                  <a:moveTo>
                    <a:pt x="17014" y="0"/>
                  </a:moveTo>
                  <a:cubicBezTo>
                    <a:pt x="15824" y="47"/>
                    <a:pt x="15649" y="3909"/>
                    <a:pt x="14073" y="5934"/>
                  </a:cubicBezTo>
                  <a:cubicBezTo>
                    <a:pt x="12498" y="7959"/>
                    <a:pt x="9907" y="10219"/>
                    <a:pt x="7562" y="12150"/>
                  </a:cubicBezTo>
                  <a:cubicBezTo>
                    <a:pt x="5216" y="14081"/>
                    <a:pt x="665" y="16671"/>
                    <a:pt x="0" y="17519"/>
                  </a:cubicBezTo>
                  <a:cubicBezTo>
                    <a:pt x="1680" y="17519"/>
                    <a:pt x="1925" y="17236"/>
                    <a:pt x="3571" y="17236"/>
                  </a:cubicBezTo>
                  <a:cubicBezTo>
                    <a:pt x="5216" y="17236"/>
                    <a:pt x="8262" y="17299"/>
                    <a:pt x="9872" y="17519"/>
                  </a:cubicBezTo>
                  <a:cubicBezTo>
                    <a:pt x="11483" y="17738"/>
                    <a:pt x="12358" y="18162"/>
                    <a:pt x="13233" y="18555"/>
                  </a:cubicBezTo>
                  <a:cubicBezTo>
                    <a:pt x="14108" y="18947"/>
                    <a:pt x="14738" y="19402"/>
                    <a:pt x="15124" y="19873"/>
                  </a:cubicBezTo>
                  <a:cubicBezTo>
                    <a:pt x="15509" y="20344"/>
                    <a:pt x="15159" y="21553"/>
                    <a:pt x="15544" y="21380"/>
                  </a:cubicBezTo>
                  <a:cubicBezTo>
                    <a:pt x="15929" y="21208"/>
                    <a:pt x="16734" y="20250"/>
                    <a:pt x="17434" y="18837"/>
                  </a:cubicBezTo>
                  <a:cubicBezTo>
                    <a:pt x="18134" y="17425"/>
                    <a:pt x="19114" y="15101"/>
                    <a:pt x="19745" y="12904"/>
                  </a:cubicBezTo>
                  <a:cubicBezTo>
                    <a:pt x="20375" y="10706"/>
                    <a:pt x="21600" y="7739"/>
                    <a:pt x="21215" y="5651"/>
                  </a:cubicBezTo>
                  <a:cubicBezTo>
                    <a:pt x="20830" y="3563"/>
                    <a:pt x="18204" y="-47"/>
                    <a:pt x="17014" y="0"/>
                  </a:cubicBezTo>
                  <a:close/>
                </a:path>
              </a:pathLst>
            </a:custGeom>
            <a:blipFill rotWithShape="1">
              <a:blip r:embed="rId29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49" name="Shape 49" descr="kimonopat1"/>
            <p:cNvSpPr/>
            <p:nvPr/>
          </p:nvSpPr>
          <p:spPr>
            <a:xfrm>
              <a:off x="8256873" y="464543"/>
              <a:ext cx="901415" cy="4849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0749" fill="norm" stroke="1" extrusionOk="0">
                  <a:moveTo>
                    <a:pt x="1268" y="254"/>
                  </a:moveTo>
                  <a:cubicBezTo>
                    <a:pt x="2168" y="669"/>
                    <a:pt x="4005" y="2299"/>
                    <a:pt x="5543" y="3352"/>
                  </a:cubicBezTo>
                  <a:cubicBezTo>
                    <a:pt x="7081" y="4405"/>
                    <a:pt x="8881" y="5532"/>
                    <a:pt x="10493" y="6571"/>
                  </a:cubicBezTo>
                  <a:cubicBezTo>
                    <a:pt x="12105" y="7611"/>
                    <a:pt x="13418" y="8663"/>
                    <a:pt x="15218" y="9587"/>
                  </a:cubicBezTo>
                  <a:cubicBezTo>
                    <a:pt x="17018" y="10511"/>
                    <a:pt x="20281" y="10280"/>
                    <a:pt x="21293" y="12114"/>
                  </a:cubicBezTo>
                  <a:lnTo>
                    <a:pt x="21293" y="20591"/>
                  </a:lnTo>
                  <a:cubicBezTo>
                    <a:pt x="20281" y="21440"/>
                    <a:pt x="17243" y="18669"/>
                    <a:pt x="15218" y="17208"/>
                  </a:cubicBezTo>
                  <a:cubicBezTo>
                    <a:pt x="13193" y="15748"/>
                    <a:pt x="10943" y="13635"/>
                    <a:pt x="9143" y="11829"/>
                  </a:cubicBezTo>
                  <a:cubicBezTo>
                    <a:pt x="7343" y="10022"/>
                    <a:pt x="5918" y="8195"/>
                    <a:pt x="4418" y="6368"/>
                  </a:cubicBezTo>
                  <a:cubicBezTo>
                    <a:pt x="2918" y="4540"/>
                    <a:pt x="593" y="1871"/>
                    <a:pt x="143" y="866"/>
                  </a:cubicBezTo>
                  <a:cubicBezTo>
                    <a:pt x="-307" y="-140"/>
                    <a:pt x="368" y="-160"/>
                    <a:pt x="1268" y="254"/>
                  </a:cubicBezTo>
                  <a:close/>
                </a:path>
              </a:pathLst>
            </a:custGeom>
            <a:blipFill rotWithShape="1">
              <a:blip r:embed="rId29"/>
              <a:srcRect l="0" t="0" r="0" b="0"/>
              <a:tile tx="0" ty="0" sx="100000" sy="100000" flip="none" algn="tl"/>
            </a:blip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50" name="Shape 50"/>
            <p:cNvSpPr/>
            <p:nvPr/>
          </p:nvSpPr>
          <p:spPr>
            <a:xfrm>
              <a:off x="8268588" y="323415"/>
              <a:ext cx="891288" cy="3010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1168" fill="norm" stroke="1" extrusionOk="0">
                  <a:moveTo>
                    <a:pt x="2165" y="271"/>
                  </a:moveTo>
                  <a:cubicBezTo>
                    <a:pt x="3371" y="975"/>
                    <a:pt x="5407" y="3765"/>
                    <a:pt x="7367" y="5696"/>
                  </a:cubicBezTo>
                  <a:cubicBezTo>
                    <a:pt x="9327" y="7628"/>
                    <a:pt x="11627" y="9949"/>
                    <a:pt x="13926" y="11858"/>
                  </a:cubicBezTo>
                  <a:cubicBezTo>
                    <a:pt x="16226" y="13767"/>
                    <a:pt x="19958" y="15598"/>
                    <a:pt x="21164" y="17149"/>
                  </a:cubicBezTo>
                  <a:lnTo>
                    <a:pt x="21164" y="21168"/>
                  </a:lnTo>
                  <a:cubicBezTo>
                    <a:pt x="19581" y="20934"/>
                    <a:pt x="14341" y="18042"/>
                    <a:pt x="11665" y="15743"/>
                  </a:cubicBezTo>
                  <a:cubicBezTo>
                    <a:pt x="8988" y="13443"/>
                    <a:pt x="7028" y="9748"/>
                    <a:pt x="5105" y="7371"/>
                  </a:cubicBezTo>
                  <a:cubicBezTo>
                    <a:pt x="3183" y="4993"/>
                    <a:pt x="695" y="2627"/>
                    <a:pt x="129" y="1477"/>
                  </a:cubicBezTo>
                  <a:cubicBezTo>
                    <a:pt x="-436" y="327"/>
                    <a:pt x="959" y="-432"/>
                    <a:pt x="2165" y="271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A08F5E"/>
                </a:gs>
                <a:gs pos="100000">
                  <a:srgbClr val="D9EFE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51" name="Shape 51"/>
            <p:cNvSpPr/>
            <p:nvPr/>
          </p:nvSpPr>
          <p:spPr>
            <a:xfrm>
              <a:off x="7943850" y="0"/>
              <a:ext cx="528487" cy="3334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9" h="21482" fill="norm" stroke="1" extrusionOk="0">
                  <a:moveTo>
                    <a:pt x="0" y="21416"/>
                  </a:moveTo>
                  <a:cubicBezTo>
                    <a:pt x="3213" y="21600"/>
                    <a:pt x="2440" y="21447"/>
                    <a:pt x="3927" y="20373"/>
                  </a:cubicBezTo>
                  <a:cubicBezTo>
                    <a:pt x="5415" y="19299"/>
                    <a:pt x="7260" y="17213"/>
                    <a:pt x="8926" y="14973"/>
                  </a:cubicBezTo>
                  <a:cubicBezTo>
                    <a:pt x="10592" y="12733"/>
                    <a:pt x="12198" y="9430"/>
                    <a:pt x="13924" y="6934"/>
                  </a:cubicBezTo>
                  <a:cubicBezTo>
                    <a:pt x="15650" y="4439"/>
                    <a:pt x="21600" y="1156"/>
                    <a:pt x="19279" y="0"/>
                  </a:cubicBezTo>
                  <a:lnTo>
                    <a:pt x="0" y="0"/>
                  </a:lnTo>
                  <a:cubicBezTo>
                    <a:pt x="0" y="0"/>
                    <a:pt x="0" y="21416"/>
                    <a:pt x="0" y="2141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0">
                  <a:srgbClr val="BD922A"/>
                </a:gs>
                <a:gs pos="63000">
                  <a:srgbClr val="FBE4AE"/>
                </a:gs>
                <a:gs pos="66999">
                  <a:srgbClr val="BD922A"/>
                </a:gs>
                <a:gs pos="69000">
                  <a:srgbClr val="835E17"/>
                </a:gs>
                <a:gs pos="82000">
                  <a:srgbClr val="A28949"/>
                </a:gs>
                <a:gs pos="100000">
                  <a:srgbClr val="FAE3B7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52" name="Shape 52"/>
            <p:cNvSpPr/>
            <p:nvPr/>
          </p:nvSpPr>
          <p:spPr>
            <a:xfrm>
              <a:off x="7943850" y="1587"/>
              <a:ext cx="275163" cy="333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9" h="21482" fill="norm" stroke="1" extrusionOk="0">
                  <a:moveTo>
                    <a:pt x="0" y="21416"/>
                  </a:moveTo>
                  <a:cubicBezTo>
                    <a:pt x="3213" y="21600"/>
                    <a:pt x="2440" y="21447"/>
                    <a:pt x="3927" y="20373"/>
                  </a:cubicBezTo>
                  <a:cubicBezTo>
                    <a:pt x="5415" y="19299"/>
                    <a:pt x="7260" y="17213"/>
                    <a:pt x="8926" y="14973"/>
                  </a:cubicBezTo>
                  <a:cubicBezTo>
                    <a:pt x="10592" y="12733"/>
                    <a:pt x="12198" y="9430"/>
                    <a:pt x="13924" y="6934"/>
                  </a:cubicBezTo>
                  <a:cubicBezTo>
                    <a:pt x="15650" y="4439"/>
                    <a:pt x="21600" y="1156"/>
                    <a:pt x="19279" y="0"/>
                  </a:cubicBezTo>
                  <a:lnTo>
                    <a:pt x="0" y="0"/>
                  </a:lnTo>
                  <a:cubicBezTo>
                    <a:pt x="0" y="0"/>
                    <a:pt x="0" y="21416"/>
                    <a:pt x="0" y="2141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A08F5E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53" name="Shape 53"/>
            <p:cNvSpPr/>
            <p:nvPr/>
          </p:nvSpPr>
          <p:spPr>
            <a:xfrm>
              <a:off x="7866062" y="1587"/>
              <a:ext cx="88901" cy="6858001"/>
            </a:xfrm>
            <a:prstGeom prst="rect">
              <a:avLst/>
            </a:prstGeom>
            <a:gradFill flip="none" rotWithShape="1">
              <a:gsLst>
                <a:gs pos="0">
                  <a:srgbClr val="FBE4AE"/>
                </a:gs>
                <a:gs pos="13000">
                  <a:srgbClr val="BD922A"/>
                </a:gs>
                <a:gs pos="21000">
                  <a:srgbClr val="BD922A"/>
                </a:gs>
                <a:gs pos="63000">
                  <a:srgbClr val="FBE4AE"/>
                </a:gs>
                <a:gs pos="66999">
                  <a:srgbClr val="BD922A"/>
                </a:gs>
                <a:gs pos="69000">
                  <a:srgbClr val="835E17"/>
                </a:gs>
                <a:gs pos="82000">
                  <a:srgbClr val="A28949"/>
                </a:gs>
                <a:gs pos="100000">
                  <a:srgbClr val="FAE3B7"/>
                </a:gs>
              </a:gsLst>
              <a:lin ang="162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/>
            </a:p>
          </p:txBody>
        </p:sp>
        <p:sp>
          <p:nvSpPr>
            <p:cNvPr id="54" name="Shape 54"/>
            <p:cNvSpPr/>
            <p:nvPr/>
          </p:nvSpPr>
          <p:spPr>
            <a:xfrm>
              <a:off x="7959803" y="6230633"/>
              <a:ext cx="1148783" cy="616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5" h="21501" fill="norm" stroke="1" extrusionOk="0">
                  <a:moveTo>
                    <a:pt x="0" y="20355"/>
                  </a:moveTo>
                  <a:cubicBezTo>
                    <a:pt x="-31" y="20012"/>
                    <a:pt x="2123" y="19955"/>
                    <a:pt x="3371" y="19441"/>
                  </a:cubicBezTo>
                  <a:cubicBezTo>
                    <a:pt x="4620" y="18926"/>
                    <a:pt x="6212" y="18641"/>
                    <a:pt x="7492" y="17384"/>
                  </a:cubicBezTo>
                  <a:cubicBezTo>
                    <a:pt x="8771" y="16126"/>
                    <a:pt x="10020" y="13955"/>
                    <a:pt x="10987" y="11898"/>
                  </a:cubicBezTo>
                  <a:cubicBezTo>
                    <a:pt x="11955" y="9841"/>
                    <a:pt x="12642" y="6869"/>
                    <a:pt x="13360" y="5041"/>
                  </a:cubicBezTo>
                  <a:cubicBezTo>
                    <a:pt x="14078" y="3212"/>
                    <a:pt x="14577" y="1784"/>
                    <a:pt x="15357" y="926"/>
                  </a:cubicBezTo>
                  <a:cubicBezTo>
                    <a:pt x="16138" y="69"/>
                    <a:pt x="17261" y="-45"/>
                    <a:pt x="17979" y="12"/>
                  </a:cubicBezTo>
                  <a:cubicBezTo>
                    <a:pt x="18697" y="69"/>
                    <a:pt x="19103" y="526"/>
                    <a:pt x="19603" y="1155"/>
                  </a:cubicBezTo>
                  <a:cubicBezTo>
                    <a:pt x="20102" y="1784"/>
                    <a:pt x="20757" y="2584"/>
                    <a:pt x="20976" y="3669"/>
                  </a:cubicBezTo>
                  <a:cubicBezTo>
                    <a:pt x="21194" y="4755"/>
                    <a:pt x="21569" y="6241"/>
                    <a:pt x="20976" y="7784"/>
                  </a:cubicBezTo>
                  <a:cubicBezTo>
                    <a:pt x="20383" y="9326"/>
                    <a:pt x="18760" y="11269"/>
                    <a:pt x="17480" y="12812"/>
                  </a:cubicBezTo>
                  <a:cubicBezTo>
                    <a:pt x="16200" y="14355"/>
                    <a:pt x="14889" y="15669"/>
                    <a:pt x="13235" y="16926"/>
                  </a:cubicBezTo>
                  <a:cubicBezTo>
                    <a:pt x="11581" y="18184"/>
                    <a:pt x="9240" y="19612"/>
                    <a:pt x="7616" y="20355"/>
                  </a:cubicBezTo>
                  <a:cubicBezTo>
                    <a:pt x="5993" y="21098"/>
                    <a:pt x="4838" y="21441"/>
                    <a:pt x="3496" y="21498"/>
                  </a:cubicBezTo>
                  <a:cubicBezTo>
                    <a:pt x="2154" y="21555"/>
                    <a:pt x="31" y="20698"/>
                    <a:pt x="0" y="20355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000000"/>
                </a:gs>
                <a:gs pos="100000">
                  <a:srgbClr val="D9EFE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55" name="Shape 55"/>
            <p:cNvSpPr/>
            <p:nvPr/>
          </p:nvSpPr>
          <p:spPr>
            <a:xfrm rot="5400000">
              <a:off x="4324349" y="3316287"/>
              <a:ext cx="6858002" cy="225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15331E"/>
                </a:gs>
                <a:gs pos="100000">
                  <a:srgbClr val="D9EFE0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sp>
        <p:nvSpPr>
          <p:cNvPr id="57" name="Shape 57"/>
          <p:cNvSpPr/>
          <p:nvPr>
            <p:ph type="sldNum" sz="quarter" idx="2"/>
          </p:nvPr>
        </p:nvSpPr>
        <p:spPr>
          <a:xfrm>
            <a:off x="5867400" y="6248400"/>
            <a:ext cx="1755775" cy="22698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0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0"/>
    <p:sldLayoutId id="2147483650" r:id="rId31"/>
  </p:sldLayoutIdLst>
  <p:transition spd="med" advClick="1"/>
  <p:txStyles>
    <p:titleStyle>
      <a:lvl1pPr>
        <a:defRPr sz="4000">
          <a:solidFill>
            <a:srgbClr val="30605A"/>
          </a:solidFill>
          <a:latin typeface="Arial"/>
          <a:ea typeface="Arial"/>
          <a:cs typeface="Arial"/>
          <a:sym typeface="Arial"/>
        </a:defRPr>
      </a:lvl1pPr>
      <a:lvl2pPr>
        <a:defRPr sz="4000">
          <a:solidFill>
            <a:srgbClr val="30605A"/>
          </a:solidFill>
          <a:latin typeface="Arial"/>
          <a:ea typeface="Arial"/>
          <a:cs typeface="Arial"/>
          <a:sym typeface="Arial"/>
        </a:defRPr>
      </a:lvl2pPr>
      <a:lvl3pPr>
        <a:defRPr sz="4000">
          <a:solidFill>
            <a:srgbClr val="30605A"/>
          </a:solidFill>
          <a:latin typeface="Arial"/>
          <a:ea typeface="Arial"/>
          <a:cs typeface="Arial"/>
          <a:sym typeface="Arial"/>
        </a:defRPr>
      </a:lvl3pPr>
      <a:lvl4pPr>
        <a:defRPr sz="4000">
          <a:solidFill>
            <a:srgbClr val="30605A"/>
          </a:solidFill>
          <a:latin typeface="Arial"/>
          <a:ea typeface="Arial"/>
          <a:cs typeface="Arial"/>
          <a:sym typeface="Arial"/>
        </a:defRPr>
      </a:lvl4pPr>
      <a:lvl5pPr>
        <a:defRPr sz="4000">
          <a:solidFill>
            <a:srgbClr val="30605A"/>
          </a:solidFill>
          <a:latin typeface="Arial"/>
          <a:ea typeface="Arial"/>
          <a:cs typeface="Arial"/>
          <a:sym typeface="Arial"/>
        </a:defRPr>
      </a:lvl5pPr>
      <a:lvl6pPr indent="457200">
        <a:defRPr sz="4000">
          <a:solidFill>
            <a:srgbClr val="30605A"/>
          </a:solidFill>
          <a:latin typeface="Arial"/>
          <a:ea typeface="Arial"/>
          <a:cs typeface="Arial"/>
          <a:sym typeface="Arial"/>
        </a:defRPr>
      </a:lvl6pPr>
      <a:lvl7pPr indent="914400">
        <a:defRPr sz="4000">
          <a:solidFill>
            <a:srgbClr val="30605A"/>
          </a:solidFill>
          <a:latin typeface="Arial"/>
          <a:ea typeface="Arial"/>
          <a:cs typeface="Arial"/>
          <a:sym typeface="Arial"/>
        </a:defRPr>
      </a:lvl7pPr>
      <a:lvl8pPr indent="1371600">
        <a:defRPr sz="4000">
          <a:solidFill>
            <a:srgbClr val="30605A"/>
          </a:solidFill>
          <a:latin typeface="Arial"/>
          <a:ea typeface="Arial"/>
          <a:cs typeface="Arial"/>
          <a:sym typeface="Arial"/>
        </a:defRPr>
      </a:lvl8pPr>
      <a:lvl9pPr indent="1828800">
        <a:defRPr sz="4000">
          <a:solidFill>
            <a:srgbClr val="30605A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700"/>
        </a:spcBef>
        <a:buSzPct val="100000"/>
        <a:buBlip>
          <a:blip r:embed="rId32"/>
        </a:buBlip>
        <a:defRPr sz="3200">
          <a:latin typeface="Arial"/>
          <a:ea typeface="Arial"/>
          <a:cs typeface="Arial"/>
          <a:sym typeface="Arial"/>
        </a:defRPr>
      </a:lvl1pPr>
      <a:lvl2pPr marL="783771" indent="-326571">
        <a:spcBef>
          <a:spcPts val="700"/>
        </a:spcBef>
        <a:buSzPct val="80000"/>
        <a:buBlip>
          <a:blip r:embed="rId33"/>
        </a:buBlip>
        <a:defRPr sz="3200">
          <a:latin typeface="Arial"/>
          <a:ea typeface="Arial"/>
          <a:cs typeface="Arial"/>
          <a:sym typeface="Arial"/>
        </a:defRPr>
      </a:lvl2pPr>
      <a:lvl3pPr marL="1219200" indent="-304800">
        <a:spcBef>
          <a:spcPts val="700"/>
        </a:spcBef>
        <a:buSzPct val="70000"/>
        <a:buBlip>
          <a:blip r:embed="rId34"/>
        </a:buBlip>
        <a:defRPr sz="3200">
          <a:latin typeface="Arial"/>
          <a:ea typeface="Arial"/>
          <a:cs typeface="Arial"/>
          <a:sym typeface="Arial"/>
        </a:defRPr>
      </a:lvl3pPr>
      <a:lvl4pPr marL="1737360" indent="-365760">
        <a:spcBef>
          <a:spcPts val="700"/>
        </a:spcBef>
        <a:buSzPct val="100000"/>
        <a:buChar char="–"/>
        <a:defRPr sz="3200">
          <a:latin typeface="Arial"/>
          <a:ea typeface="Arial"/>
          <a:cs typeface="Arial"/>
          <a:sym typeface="Arial"/>
        </a:defRPr>
      </a:lvl4pPr>
      <a:lvl5pPr marL="2235200" indent="-406400">
        <a:spcBef>
          <a:spcPts val="700"/>
        </a:spcBef>
        <a:buSzPct val="100000"/>
        <a:buChar char="»"/>
        <a:defRPr sz="3200">
          <a:latin typeface="Arial"/>
          <a:ea typeface="Arial"/>
          <a:cs typeface="Arial"/>
          <a:sym typeface="Arial"/>
        </a:defRPr>
      </a:lvl5pPr>
      <a:lvl6pPr marL="26924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6pPr>
      <a:lvl7pPr marL="31496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7pPr>
      <a:lvl8pPr marL="36068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8pPr>
      <a:lvl9pPr marL="4064000" indent="-406400">
        <a:spcBef>
          <a:spcPts val="700"/>
        </a:spcBef>
        <a:buSzPct val="100000"/>
        <a:buChar char="•"/>
        <a:defRPr sz="3200">
          <a:latin typeface="Arial"/>
          <a:ea typeface="Arial"/>
          <a:cs typeface="Arial"/>
          <a:sym typeface="Arial"/>
        </a:defRPr>
      </a:lvl9pPr>
    </p:bodyStyle>
    <p:otherStyle>
      <a:lvl1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0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9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type="title" idx="4294967295"/>
          </p:nvPr>
        </p:nvSpPr>
        <p:spPr>
          <a:xfrm>
            <a:off x="685800" y="1370012"/>
            <a:ext cx="6965950" cy="205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117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1700">
                <a:solidFill>
                  <a:srgbClr val="30605A"/>
                </a:solidFill>
              </a:rPr>
              <a:t>Analogies</a:t>
            </a:r>
          </a:p>
        </p:txBody>
      </p:sp>
      <p:sp>
        <p:nvSpPr>
          <p:cNvPr id="121" name="Shape 121"/>
          <p:cNvSpPr/>
          <p:nvPr>
            <p:ph type="body" idx="4294967295"/>
          </p:nvPr>
        </p:nvSpPr>
        <p:spPr>
          <a:xfrm>
            <a:off x="1143000" y="3886200"/>
            <a:ext cx="6629400" cy="1752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marL="0" indent="0" algn="ctr">
              <a:spcBef>
                <a:spcPts val="800"/>
              </a:spcBef>
              <a:buSzTx/>
              <a:buNone/>
              <a:defRPr sz="3600"/>
            </a:lvl1pPr>
          </a:lstStyle>
          <a:p>
            <a:pPr lvl="0">
              <a:defRPr sz="1800"/>
            </a:pPr>
            <a:r>
              <a:rPr sz="3600"/>
              <a:t>Understanding Word Patterns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48" name="Shape 148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4000"/>
          </a:p>
          <a:p>
            <a:pPr lvl="0" marL="385762" indent="-385762">
              <a:spcBef>
                <a:spcPts val="800"/>
              </a:spcBef>
              <a:buBlip>
                <a:blip r:embed="rId2"/>
              </a:buBlip>
              <a:defRPr sz="1800"/>
            </a:pPr>
            <a:r>
              <a:rPr sz="3600"/>
              <a:t>GIFT : JOY :: rain : flood                     TEARS : SADNESS :: smiles : joy</a:t>
            </a:r>
            <a:endParaRPr sz="3600"/>
          </a:p>
          <a:p>
            <a:pPr lvl="0">
              <a:buBlip>
                <a:blip r:embed="rId2"/>
              </a:buBlip>
              <a:defRPr sz="1800"/>
            </a:pPr>
            <a:endParaRPr sz="3600"/>
          </a:p>
          <a:p>
            <a:pPr lvl="0" marL="385762" indent="-385762">
              <a:spcBef>
                <a:spcPts val="800"/>
              </a:spcBef>
              <a:buBlip>
                <a:blip r:embed="rId2"/>
              </a:buBlip>
              <a:defRPr sz="1800"/>
            </a:pPr>
            <a:r>
              <a:rPr sz="3600"/>
              <a:t>A </a:t>
            </a:r>
            <a:r>
              <a:rPr i="1" sz="3600"/>
              <a:t>gift</a:t>
            </a:r>
            <a:r>
              <a:rPr sz="3600"/>
              <a:t> can </a:t>
            </a:r>
            <a:r>
              <a:rPr b="1" sz="3600"/>
              <a:t>cause</a:t>
            </a:r>
            <a:r>
              <a:rPr sz="3600"/>
              <a:t> </a:t>
            </a:r>
            <a:r>
              <a:rPr i="1" sz="3600"/>
              <a:t>joy</a:t>
            </a:r>
            <a:r>
              <a:rPr sz="3600"/>
              <a:t>; </a:t>
            </a:r>
            <a:r>
              <a:rPr i="1" sz="3600"/>
              <a:t>tears</a:t>
            </a:r>
            <a:r>
              <a:rPr sz="3600"/>
              <a:t> are an </a:t>
            </a:r>
            <a:r>
              <a:rPr b="1" sz="3600"/>
              <a:t>effect</a:t>
            </a:r>
            <a:r>
              <a:rPr sz="3600"/>
              <a:t> of </a:t>
            </a:r>
            <a:r>
              <a:rPr i="1" sz="3600"/>
              <a:t>sadness</a:t>
            </a:r>
            <a:r>
              <a:rPr sz="3600"/>
              <a:t>. </a:t>
            </a:r>
            <a:endParaRPr sz="3600"/>
          </a:p>
          <a:p>
            <a:pPr lvl="0" marL="428625" indent="-428625">
              <a:spcBef>
                <a:spcPts val="900"/>
              </a:spcBef>
              <a:buBlip>
                <a:blip r:embed="rId2"/>
              </a:buBlip>
              <a:defRPr sz="1800"/>
            </a:pPr>
            <a:r>
              <a:rPr b="1" sz="4000">
                <a:solidFill>
                  <a:srgbClr val="CC3300"/>
                </a:solidFill>
              </a:rPr>
              <a:t> Cause and Effect</a:t>
            </a:r>
            <a:r>
              <a:rPr sz="3600"/>
              <a:t>                          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7" grpId="1"/>
      <p:bldP build="p" bldLvl="1" animBg="1" rev="0" advAuto="0" spid="148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51" name="Shape 151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4000"/>
          </a:p>
          <a:p>
            <a:pPr lvl="0" marL="428625" indent="-428625">
              <a:spcBef>
                <a:spcPts val="900"/>
              </a:spcBef>
              <a:buBlip>
                <a:blip r:embed="rId2"/>
              </a:buBlip>
              <a:defRPr sz="1800"/>
            </a:pPr>
            <a:r>
              <a:rPr b="1" sz="4000"/>
              <a:t>KNIFE : CUT :: shovel : dig</a:t>
            </a:r>
            <a:endParaRPr b="1" sz="4000"/>
          </a:p>
          <a:p>
            <a:pPr lvl="0">
              <a:buBlip>
                <a:blip r:embed="rId2"/>
              </a:buBlip>
              <a:defRPr sz="1800"/>
            </a:pPr>
            <a:endParaRPr b="1" sz="4000"/>
          </a:p>
          <a:p>
            <a:pPr lvl="0" marL="428625" indent="-428625">
              <a:spcBef>
                <a:spcPts val="900"/>
              </a:spcBef>
              <a:buBlip>
                <a:blip r:embed="rId2"/>
              </a:buBlip>
              <a:defRPr sz="1800"/>
            </a:pPr>
            <a:r>
              <a:rPr sz="4000"/>
              <a:t>The </a:t>
            </a:r>
            <a:r>
              <a:rPr b="1" sz="4000"/>
              <a:t>function</a:t>
            </a:r>
            <a:r>
              <a:rPr sz="4000"/>
              <a:t> of a </a:t>
            </a:r>
            <a:r>
              <a:rPr i="1" sz="4000"/>
              <a:t>knife</a:t>
            </a:r>
            <a:r>
              <a:rPr sz="4000"/>
              <a:t> is to </a:t>
            </a:r>
            <a:r>
              <a:rPr i="1" sz="4000"/>
              <a:t>cut</a:t>
            </a:r>
            <a:r>
              <a:rPr sz="4000"/>
              <a:t>.</a:t>
            </a:r>
            <a:endParaRPr sz="4000"/>
          </a:p>
          <a:p>
            <a:pPr lvl="0" marL="428625" indent="-428625">
              <a:spcBef>
                <a:spcPts val="1100"/>
              </a:spcBef>
              <a:buBlip>
                <a:blip r:embed="rId2"/>
              </a:buBlip>
              <a:defRPr sz="1800"/>
            </a:pPr>
            <a:r>
              <a:rPr sz="4000"/>
              <a:t> </a:t>
            </a:r>
            <a:r>
              <a:rPr b="1" sz="4800">
                <a:solidFill>
                  <a:srgbClr val="CC3300"/>
                </a:solidFill>
              </a:rPr>
              <a:t>Function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0" grpId="1"/>
      <p:bldP build="p" bldLvl="1" animBg="1" rev="0" advAuto="0" spid="151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54" name="Shape 154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4000"/>
          </a:p>
          <a:p>
            <a:pPr lvl="0" marL="428625" indent="-428625">
              <a:spcBef>
                <a:spcPts val="900"/>
              </a:spcBef>
              <a:buBlip>
                <a:blip r:embed="rId2"/>
              </a:buBlip>
              <a:defRPr sz="1800"/>
            </a:pPr>
            <a:r>
              <a:rPr b="1" sz="4000"/>
              <a:t>FISH : SEA :: moose : forest</a:t>
            </a:r>
            <a:endParaRPr b="1" sz="4000"/>
          </a:p>
          <a:p>
            <a:pPr lvl="0">
              <a:buBlip>
                <a:blip r:embed="rId2"/>
              </a:buBlip>
              <a:defRPr sz="1800"/>
            </a:pPr>
            <a:endParaRPr sz="4000"/>
          </a:p>
          <a:p>
            <a:pPr lvl="0">
              <a:buBlip>
                <a:blip r:embed="rId2"/>
              </a:buBlip>
              <a:defRPr sz="1800"/>
            </a:pPr>
            <a:r>
              <a:rPr sz="3200"/>
              <a:t>A </a:t>
            </a:r>
            <a:r>
              <a:rPr i="1" sz="3200"/>
              <a:t>fish</a:t>
            </a:r>
            <a:r>
              <a:rPr sz="3200"/>
              <a:t> can be </a:t>
            </a:r>
            <a:r>
              <a:rPr b="1" sz="3200"/>
              <a:t>found</a:t>
            </a:r>
            <a:r>
              <a:rPr sz="3200"/>
              <a:t> in the </a:t>
            </a:r>
            <a:r>
              <a:rPr i="1" sz="3200"/>
              <a:t>sea</a:t>
            </a:r>
            <a:r>
              <a:rPr sz="3200"/>
              <a:t>, just as a </a:t>
            </a:r>
            <a:r>
              <a:rPr i="1" sz="3200"/>
              <a:t>moose</a:t>
            </a:r>
            <a:r>
              <a:rPr sz="3200"/>
              <a:t> can be </a:t>
            </a:r>
            <a:r>
              <a:rPr b="1" sz="3200"/>
              <a:t>found </a:t>
            </a:r>
            <a:r>
              <a:rPr sz="3200"/>
              <a:t>in a </a:t>
            </a:r>
            <a:r>
              <a:rPr i="1" sz="3200"/>
              <a:t>forest</a:t>
            </a:r>
            <a:r>
              <a:rPr b="1" sz="3200"/>
              <a:t>.</a:t>
            </a:r>
            <a:endParaRPr b="1" sz="3200"/>
          </a:p>
          <a:p>
            <a:pPr lvl="0" marL="578643" indent="-578643">
              <a:spcBef>
                <a:spcPts val="1200"/>
              </a:spcBef>
              <a:buBlip>
                <a:blip r:embed="rId2"/>
              </a:buBlip>
              <a:defRPr sz="1800"/>
            </a:pPr>
            <a:r>
              <a:rPr b="1" sz="5400">
                <a:solidFill>
                  <a:srgbClr val="CC3300"/>
                </a:solidFill>
              </a:rPr>
              <a:t> Location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54" grpId="2"/>
      <p:bldP build="whole" bldLvl="1" animBg="1" rev="0" advAuto="0" spid="153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57" name="Shape 157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4000"/>
          </a:p>
          <a:p>
            <a:pPr lvl="0" marL="332184" indent="-332184">
              <a:buBlip>
                <a:blip r:embed="rId2"/>
              </a:buBlip>
              <a:defRPr sz="1800"/>
            </a:pPr>
            <a:r>
              <a:rPr b="1" sz="3100"/>
              <a:t>CHUCKLE : LAUGH :: whimper : cry</a:t>
            </a:r>
            <a:endParaRPr b="1" sz="3100"/>
          </a:p>
          <a:p>
            <a:pPr lvl="0">
              <a:buBlip>
                <a:blip r:embed="rId2"/>
              </a:buBlip>
              <a:defRPr sz="1800"/>
            </a:pPr>
            <a:endParaRPr b="1" sz="3100"/>
          </a:p>
          <a:p>
            <a:pPr lvl="0" marL="332184" indent="-332184">
              <a:buBlip>
                <a:blip r:embed="rId2"/>
              </a:buBlip>
              <a:defRPr sz="1800"/>
            </a:pPr>
            <a:r>
              <a:rPr sz="3100"/>
              <a:t>These words differ in </a:t>
            </a:r>
            <a:r>
              <a:rPr b="1" sz="3100"/>
              <a:t>degree. </a:t>
            </a:r>
            <a:r>
              <a:rPr sz="3100"/>
              <a:t>One is more intense than the other.</a:t>
            </a:r>
            <a:endParaRPr sz="3100"/>
          </a:p>
          <a:p>
            <a:pPr lvl="0" marL="546496" indent="-546496">
              <a:spcBef>
                <a:spcPts val="1200"/>
              </a:spcBef>
              <a:buBlip>
                <a:blip r:embed="rId2"/>
              </a:buBlip>
              <a:defRPr sz="1800"/>
            </a:pPr>
            <a:r>
              <a:rPr b="1" sz="5100">
                <a:solidFill>
                  <a:srgbClr val="CC3300"/>
                </a:solidFill>
              </a:rPr>
              <a:t> Degree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6" grpId="1"/>
      <p:bldP build="p" bldLvl="1" animBg="1" rev="0" advAuto="0" spid="157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60" name="Shape 160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4000"/>
          </a:p>
          <a:p>
            <a:pPr lvl="0">
              <a:buBlip>
                <a:blip r:embed="rId2"/>
              </a:buBlip>
              <a:defRPr sz="1800"/>
            </a:pPr>
            <a:r>
              <a:rPr b="1" sz="3200"/>
              <a:t>CASHIER : CASH :: plumber : pipe</a:t>
            </a:r>
            <a:endParaRPr b="1" sz="3200"/>
          </a:p>
          <a:p>
            <a:pPr lvl="0">
              <a:buBlip>
                <a:blip r:embed="rId2"/>
              </a:buBlip>
              <a:defRPr sz="1800"/>
            </a:pPr>
            <a:endParaRPr b="1" sz="3200"/>
          </a:p>
          <a:p>
            <a:pPr lvl="0">
              <a:buBlip>
                <a:blip r:embed="rId2"/>
              </a:buBlip>
              <a:defRPr sz="1800"/>
            </a:pPr>
            <a:r>
              <a:rPr sz="3200"/>
              <a:t>A </a:t>
            </a:r>
            <a:r>
              <a:rPr i="1" sz="3200"/>
              <a:t>cashier</a:t>
            </a:r>
            <a:r>
              <a:rPr sz="3200"/>
              <a:t> works with </a:t>
            </a:r>
            <a:r>
              <a:rPr i="1" sz="3200"/>
              <a:t>cash, </a:t>
            </a:r>
            <a:r>
              <a:rPr sz="3200"/>
              <a:t>just as a </a:t>
            </a:r>
            <a:r>
              <a:rPr i="1" sz="3200"/>
              <a:t>plumber </a:t>
            </a:r>
            <a:r>
              <a:rPr sz="3200"/>
              <a:t>works with </a:t>
            </a:r>
            <a:r>
              <a:rPr i="1" sz="3200"/>
              <a:t>pipes.</a:t>
            </a:r>
            <a:endParaRPr i="1" sz="3200"/>
          </a:p>
          <a:p>
            <a:pPr lvl="0">
              <a:spcBef>
                <a:spcPts val="800"/>
              </a:spcBef>
              <a:buBlip>
                <a:blip r:embed="rId2"/>
              </a:buBlip>
              <a:defRPr sz="1800"/>
            </a:pPr>
            <a:r>
              <a:rPr i="1" sz="3200"/>
              <a:t> </a:t>
            </a:r>
            <a:r>
              <a:rPr b="1" sz="3600">
                <a:solidFill>
                  <a:srgbClr val="CC3300"/>
                </a:solidFill>
              </a:rPr>
              <a:t>Performer and a related object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0" grpId="2"/>
      <p:bldP build="whole" bldLvl="1" animBg="1" rev="0" advAuto="0" spid="159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63" name="Shape 163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4000"/>
          </a:p>
          <a:p>
            <a:pPr lvl="0" marL="385762" indent="-385762">
              <a:spcBef>
                <a:spcPts val="800"/>
              </a:spcBef>
              <a:buBlip>
                <a:blip r:embed="rId2"/>
              </a:buBlip>
              <a:defRPr sz="1800"/>
            </a:pPr>
            <a:r>
              <a:rPr b="1" sz="3600"/>
              <a:t>AUTHOR : WRITE :: chef : cook</a:t>
            </a:r>
            <a:endParaRPr b="1" sz="3600"/>
          </a:p>
          <a:p>
            <a:pPr lvl="0">
              <a:buBlip>
                <a:blip r:embed="rId2"/>
              </a:buBlip>
              <a:defRPr sz="1800"/>
            </a:pPr>
            <a:endParaRPr b="1" sz="3600"/>
          </a:p>
          <a:p>
            <a:pPr lvl="0" marL="385762" indent="-385762">
              <a:spcBef>
                <a:spcPts val="800"/>
              </a:spcBef>
              <a:buBlip>
                <a:blip r:embed="rId2"/>
              </a:buBlip>
              <a:defRPr sz="1800"/>
            </a:pPr>
            <a:r>
              <a:rPr sz="3600"/>
              <a:t>You expect an </a:t>
            </a:r>
            <a:r>
              <a:rPr i="1" sz="3600"/>
              <a:t>author</a:t>
            </a:r>
            <a:r>
              <a:rPr sz="3600"/>
              <a:t> to </a:t>
            </a:r>
            <a:r>
              <a:rPr i="1" sz="3600"/>
              <a:t>write</a:t>
            </a:r>
            <a:r>
              <a:rPr sz="3600"/>
              <a:t>, just as you expect a </a:t>
            </a:r>
            <a:r>
              <a:rPr i="1" sz="3600"/>
              <a:t>chef</a:t>
            </a:r>
            <a:r>
              <a:rPr sz="3600"/>
              <a:t> to </a:t>
            </a:r>
            <a:r>
              <a:rPr i="1" sz="3600"/>
              <a:t>cook</a:t>
            </a:r>
            <a:r>
              <a:rPr sz="3600"/>
              <a:t>.</a:t>
            </a:r>
            <a:endParaRPr sz="3600"/>
          </a:p>
          <a:p>
            <a:pPr lvl="0" marL="385762" indent="-385762">
              <a:spcBef>
                <a:spcPts val="800"/>
              </a:spcBef>
              <a:buBlip>
                <a:blip r:embed="rId2"/>
              </a:buBlip>
              <a:defRPr sz="1800"/>
            </a:pPr>
            <a:r>
              <a:rPr sz="3600"/>
              <a:t> </a:t>
            </a:r>
            <a:r>
              <a:rPr b="1" sz="3600">
                <a:solidFill>
                  <a:srgbClr val="CC3300"/>
                </a:solidFill>
              </a:rPr>
              <a:t>Performer and a related action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3" grpId="2"/>
      <p:bldP build="whole" bldLvl="1" animBg="1" rev="0" advAuto="0" spid="16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66" name="Shape 166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4000"/>
          </a:p>
          <a:p>
            <a:pPr lvl="0">
              <a:lnSpc>
                <a:spcPct val="90000"/>
              </a:lnSpc>
              <a:spcBef>
                <a:spcPts val="900"/>
              </a:spcBef>
              <a:buBlip>
                <a:blip r:embed="rId2"/>
              </a:buBlip>
              <a:defRPr sz="1800"/>
            </a:pPr>
            <a:r>
              <a:rPr sz="3200"/>
              <a:t> </a:t>
            </a:r>
            <a:r>
              <a:rPr b="1" sz="4000"/>
              <a:t>BOIL : EGG :: throw : ball</a:t>
            </a:r>
            <a:endParaRPr b="1" sz="4000"/>
          </a:p>
          <a:p>
            <a:pPr lvl="0">
              <a:lnSpc>
                <a:spcPct val="90000"/>
              </a:lnSpc>
              <a:buBlip>
                <a:blip r:embed="rId2"/>
              </a:buBlip>
              <a:defRPr sz="1800"/>
            </a:pPr>
            <a:endParaRPr b="1" sz="4000"/>
          </a:p>
          <a:p>
            <a:pPr lvl="0" marL="385762" indent="-385762">
              <a:lnSpc>
                <a:spcPct val="90000"/>
              </a:lnSpc>
              <a:spcBef>
                <a:spcPts val="800"/>
              </a:spcBef>
              <a:buBlip>
                <a:blip r:embed="rId2"/>
              </a:buBlip>
              <a:defRPr sz="1800"/>
            </a:pPr>
            <a:r>
              <a:rPr sz="3600"/>
              <a:t>You </a:t>
            </a:r>
            <a:r>
              <a:rPr i="1" sz="3600"/>
              <a:t>boil</a:t>
            </a:r>
            <a:r>
              <a:rPr sz="3600"/>
              <a:t> an </a:t>
            </a:r>
            <a:r>
              <a:rPr i="1" sz="3600"/>
              <a:t>egg, </a:t>
            </a:r>
            <a:r>
              <a:rPr sz="3600"/>
              <a:t>just as you </a:t>
            </a:r>
            <a:r>
              <a:rPr i="1" sz="3600"/>
              <a:t>throw </a:t>
            </a:r>
            <a:r>
              <a:rPr sz="3600"/>
              <a:t>a </a:t>
            </a:r>
            <a:r>
              <a:rPr i="1" sz="3600"/>
              <a:t>ball. </a:t>
            </a:r>
            <a:r>
              <a:rPr sz="3600"/>
              <a:t>(In these items, the object always receives the action.)</a:t>
            </a:r>
            <a:endParaRPr sz="3600"/>
          </a:p>
          <a:p>
            <a:pPr lvl="0" marL="428625" indent="-428625">
              <a:lnSpc>
                <a:spcPct val="90000"/>
              </a:lnSpc>
              <a:spcBef>
                <a:spcPts val="900"/>
              </a:spcBef>
              <a:buBlip>
                <a:blip r:embed="rId2"/>
              </a:buBlip>
              <a:defRPr sz="1800"/>
            </a:pPr>
            <a:r>
              <a:rPr b="1" sz="4000">
                <a:solidFill>
                  <a:srgbClr val="CC3300"/>
                </a:solidFill>
              </a:rPr>
              <a:t> Action and a related object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65" grpId="1"/>
      <p:bldP build="p" bldLvl="1" animBg="1" rev="0" advAuto="0" spid="16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30605A"/>
                </a:solidFill>
              </a:rPr>
              <a:t>Word Analogies</a:t>
            </a:r>
          </a:p>
        </p:txBody>
      </p:sp>
      <p:sp>
        <p:nvSpPr>
          <p:cNvPr id="124" name="Shape 124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/>
            </a:pPr>
            <a:r>
              <a:rPr sz="3200"/>
              <a:t>Analogies develop logic.</a:t>
            </a:r>
            <a:endParaRPr sz="3200"/>
          </a:p>
          <a:p>
            <a:pPr lvl="0">
              <a:buBlip>
                <a:blip r:embed="rId2"/>
              </a:buBlip>
              <a:defRPr sz="1800"/>
            </a:pPr>
            <a:r>
              <a:rPr sz="3200"/>
              <a:t>Analyze two words and identify the </a:t>
            </a:r>
            <a:r>
              <a:rPr b="1" sz="3200">
                <a:solidFill>
                  <a:srgbClr val="244844"/>
                </a:solidFill>
              </a:rPr>
              <a:t>relationship</a:t>
            </a:r>
            <a:r>
              <a:rPr sz="3200"/>
              <a:t> between them.</a:t>
            </a:r>
            <a:endParaRPr sz="3200"/>
          </a:p>
          <a:p>
            <a:pPr lvl="0">
              <a:buBlip>
                <a:blip r:embed="rId2"/>
              </a:buBlip>
              <a:defRPr sz="1800"/>
            </a:pPr>
            <a:r>
              <a:rPr sz="3200"/>
              <a:t>Find another pair of words that has the </a:t>
            </a:r>
            <a:r>
              <a:rPr b="1" sz="3200">
                <a:solidFill>
                  <a:srgbClr val="244844"/>
                </a:solidFill>
              </a:rPr>
              <a:t>same relationship.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4" grpId="2"/>
      <p:bldP build="whole" bldLvl="1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Analogy construction</a:t>
            </a:r>
          </a:p>
        </p:txBody>
      </p:sp>
      <p:sp>
        <p:nvSpPr>
          <p:cNvPr id="127" name="Shape 127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b="1" sz="3200"/>
              <a:t>FIND : LOCATE :: lose : misplace</a:t>
            </a:r>
            <a:endParaRPr b="1" sz="3200"/>
          </a:p>
          <a:p>
            <a:pPr lvl="0" marL="300037" indent="-300037">
              <a:lnSpc>
                <a:spcPct val="8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/>
              <a:t>Colon stands for the phrase </a:t>
            </a:r>
            <a:endParaRPr sz="2800"/>
          </a:p>
          <a:p>
            <a:pPr lvl="0">
              <a:lnSpc>
                <a:spcPct val="80000"/>
              </a:lnSpc>
              <a:buSzTx/>
              <a:buNone/>
              <a:defRPr sz="1800"/>
            </a:pPr>
            <a:r>
              <a:rPr sz="2800"/>
              <a:t>			</a:t>
            </a:r>
            <a:r>
              <a:rPr b="1" sz="3200">
                <a:solidFill>
                  <a:srgbClr val="CC3300"/>
                </a:solidFill>
              </a:rPr>
              <a:t>“is related to”</a:t>
            </a:r>
            <a:endParaRPr b="1" sz="3200">
              <a:solidFill>
                <a:srgbClr val="CC3300"/>
              </a:solidFill>
            </a:endParaRPr>
          </a:p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3200"/>
              <a:t>FIND [is related to] LOCATE</a:t>
            </a:r>
            <a:endParaRPr sz="3200"/>
          </a:p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3200"/>
              <a:t>LOSE [is related to] MISPLACE</a:t>
            </a:r>
            <a:endParaRPr sz="3200"/>
          </a:p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3200"/>
              <a:t>Double colon (</a:t>
            </a:r>
            <a:r>
              <a:rPr b="1" sz="3200">
                <a:solidFill>
                  <a:srgbClr val="CC3300"/>
                </a:solidFill>
              </a:rPr>
              <a:t>::</a:t>
            </a:r>
            <a:r>
              <a:rPr sz="3200"/>
              <a:t>) stands for</a:t>
            </a:r>
            <a:endParaRPr sz="3200"/>
          </a:p>
          <a:p>
            <a:pPr lvl="0">
              <a:lnSpc>
                <a:spcPct val="80000"/>
              </a:lnSpc>
              <a:buSzTx/>
              <a:buNone/>
              <a:defRPr sz="1800"/>
            </a:pPr>
            <a:r>
              <a:rPr sz="3200"/>
              <a:t>	     </a:t>
            </a:r>
            <a:r>
              <a:rPr b="1" sz="3200">
                <a:solidFill>
                  <a:srgbClr val="CC3300"/>
                </a:solidFill>
              </a:rPr>
              <a:t>“in the same way that”</a:t>
            </a:r>
            <a:endParaRPr b="1" sz="3200">
              <a:solidFill>
                <a:srgbClr val="CC3300"/>
              </a:solidFill>
            </a:endParaRPr>
          </a:p>
          <a:p>
            <a:pPr lvl="0">
              <a:lnSpc>
                <a:spcPct val="80000"/>
              </a:lnSpc>
              <a:buBlip>
                <a:blip r:embed="rId2"/>
              </a:buBlip>
              <a:defRPr sz="1800"/>
            </a:pPr>
            <a:r>
              <a:rPr sz="3200"/>
              <a:t>Or simply—FIND is to LOCATE as </a:t>
            </a:r>
            <a:r>
              <a:rPr i="1" sz="3200"/>
              <a:t>lose</a:t>
            </a:r>
            <a:r>
              <a:rPr sz="3200"/>
              <a:t> is to </a:t>
            </a:r>
            <a:r>
              <a:rPr i="1" sz="3200"/>
              <a:t>misplace</a:t>
            </a:r>
            <a:r>
              <a:rPr sz="3200"/>
              <a:t>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0" dur="2000"/>
                                        <p:tgtEl>
                                          <p:spTgt spid="1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5" dur="2000"/>
                                        <p:tgtEl>
                                          <p:spTgt spid="1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0" dur="2000"/>
                                        <p:tgtEl>
                                          <p:spTgt spid="1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27" grpId="2"/>
      <p:bldP build="whole" bldLvl="1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30" name="Shape 130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4000"/>
          </a:p>
          <a:p>
            <a:pPr lvl="0" marL="428625" indent="-428625">
              <a:spcBef>
                <a:spcPts val="900"/>
              </a:spcBef>
              <a:buBlip>
                <a:blip r:embed="rId2"/>
              </a:buBlip>
              <a:defRPr sz="1800"/>
            </a:pPr>
            <a:r>
              <a:rPr b="1" sz="4000"/>
              <a:t>DRY : ARID :: lost : mislaid</a:t>
            </a:r>
            <a:endParaRPr b="1" sz="4000"/>
          </a:p>
          <a:p>
            <a:pPr lvl="0">
              <a:buSzTx/>
              <a:buNone/>
              <a:defRPr sz="1800"/>
            </a:pPr>
            <a:endParaRPr b="1" sz="4000"/>
          </a:p>
          <a:p>
            <a:pPr lvl="0">
              <a:buBlip>
                <a:blip r:embed="rId2"/>
              </a:buBlip>
              <a:defRPr sz="1800"/>
            </a:pPr>
            <a:endParaRPr b="1" sz="4000"/>
          </a:p>
          <a:p>
            <a:pPr lvl="0">
              <a:buBlip>
                <a:blip r:embed="rId2"/>
              </a:buBlip>
              <a:defRPr sz="1800"/>
            </a:pPr>
            <a:r>
              <a:rPr sz="3200"/>
              <a:t>Both words have similar meanings so this relationship is a </a:t>
            </a:r>
            <a:r>
              <a:rPr b="1" sz="3200">
                <a:solidFill>
                  <a:srgbClr val="CC3300"/>
                </a:solidFill>
              </a:rPr>
              <a:t>synonym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30" grpId="2"/>
      <p:bldP build="whole" bldLvl="1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33" name="Shape 133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4000"/>
          </a:p>
          <a:p>
            <a:pPr lvl="0" marL="385762" indent="-385762">
              <a:spcBef>
                <a:spcPts val="800"/>
              </a:spcBef>
              <a:buBlip>
                <a:blip r:embed="rId2"/>
              </a:buBlip>
              <a:defRPr sz="1800"/>
            </a:pPr>
            <a:r>
              <a:rPr b="1" sz="3600"/>
              <a:t>KIND : CRUEL :: happy : sad</a:t>
            </a:r>
            <a:endParaRPr b="1" sz="3600"/>
          </a:p>
          <a:p>
            <a:pPr lvl="0">
              <a:buBlip>
                <a:blip r:embed="rId2"/>
              </a:buBlip>
              <a:defRPr sz="1800"/>
            </a:pPr>
            <a:endParaRPr b="1" sz="3600"/>
          </a:p>
          <a:p>
            <a:pPr lvl="0">
              <a:buBlip>
                <a:blip r:embed="rId2"/>
              </a:buBlip>
              <a:defRPr sz="1800"/>
            </a:pPr>
            <a:r>
              <a:rPr sz="3200"/>
              <a:t>Both words have opposite meanings, so their relationship is an </a:t>
            </a:r>
            <a:r>
              <a:rPr b="1" sz="3200">
                <a:solidFill>
                  <a:srgbClr val="CC3300"/>
                </a:solidFill>
              </a:rPr>
              <a:t>antonym.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3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2" grpId="1"/>
      <p:bldP build="p" bldLvl="1" animBg="1" rev="0" advAuto="0" spid="133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36" name="Shape 136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300037" indent="-300037">
              <a:lnSpc>
                <a:spcPct val="9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/>
              <a:t>What’s the relationship?</a:t>
            </a:r>
            <a:endParaRPr sz="3600"/>
          </a:p>
          <a:p>
            <a:pPr lvl="0" marL="246459" indent="-246459">
              <a:lnSpc>
                <a:spcPct val="90000"/>
              </a:lnSpc>
              <a:spcBef>
                <a:spcPts val="500"/>
              </a:spcBef>
              <a:buBlip>
                <a:blip r:embed="rId2"/>
              </a:buBlip>
              <a:defRPr sz="1800"/>
            </a:pPr>
            <a:r>
              <a:rPr b="1" sz="2300"/>
              <a:t>CHAPTER : BOOK :: fender : automobile</a:t>
            </a:r>
            <a:endParaRPr b="1" sz="2300"/>
          </a:p>
          <a:p>
            <a:pPr lvl="0">
              <a:lnSpc>
                <a:spcPct val="90000"/>
              </a:lnSpc>
              <a:buBlip>
                <a:blip r:embed="rId2"/>
              </a:buBlip>
              <a:defRPr sz="1800"/>
            </a:pPr>
            <a:endParaRPr b="1" sz="2300"/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/>
              <a:t>A </a:t>
            </a:r>
            <a:r>
              <a:rPr i="1" sz="2800"/>
              <a:t>chapter</a:t>
            </a:r>
            <a:r>
              <a:rPr sz="2800"/>
              <a:t> is a </a:t>
            </a:r>
            <a:r>
              <a:rPr b="1" sz="2800"/>
              <a:t>part</a:t>
            </a:r>
            <a:r>
              <a:rPr sz="2800"/>
              <a:t> of a </a:t>
            </a:r>
            <a:r>
              <a:rPr i="1" sz="2800"/>
              <a:t>book</a:t>
            </a:r>
            <a:r>
              <a:rPr sz="2800"/>
              <a:t> just as a </a:t>
            </a:r>
            <a:r>
              <a:rPr i="1" sz="2800"/>
              <a:t>fender</a:t>
            </a:r>
            <a:r>
              <a:rPr sz="2800"/>
              <a:t> is a </a:t>
            </a:r>
            <a:r>
              <a:rPr b="1" sz="2800"/>
              <a:t>part</a:t>
            </a:r>
            <a:r>
              <a:rPr sz="2800"/>
              <a:t> of an </a:t>
            </a:r>
            <a:r>
              <a:rPr i="1" sz="2800"/>
              <a:t>automobile</a:t>
            </a:r>
            <a:r>
              <a:rPr sz="2800"/>
              <a:t>.</a:t>
            </a:r>
            <a:endParaRPr sz="2800"/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b="1" sz="2800">
                <a:solidFill>
                  <a:srgbClr val="CC3300"/>
                </a:solidFill>
              </a:rPr>
              <a:t>Part and Whole</a:t>
            </a:r>
            <a:endParaRPr b="1" sz="2800">
              <a:solidFill>
                <a:srgbClr val="CC3300"/>
              </a:solidFill>
            </a:endParaRPr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/>
              <a:t>What happens if you switch </a:t>
            </a:r>
            <a:r>
              <a:rPr b="1" i="1" sz="2800"/>
              <a:t>book </a:t>
            </a:r>
            <a:r>
              <a:rPr sz="2800"/>
              <a:t>and </a:t>
            </a:r>
            <a:r>
              <a:rPr b="1" i="1" sz="2800"/>
              <a:t>chapter</a:t>
            </a:r>
            <a:r>
              <a:rPr i="1" sz="2800"/>
              <a:t> </a:t>
            </a:r>
            <a:r>
              <a:rPr sz="2800"/>
              <a:t>in this analogy?</a:t>
            </a:r>
            <a:endParaRPr sz="2800"/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b="1" sz="2800"/>
              <a:t>BOOK : CHAPTER :: fender : automobile</a:t>
            </a:r>
            <a:endParaRPr b="1" sz="2800"/>
          </a:p>
          <a:p>
            <a:pPr lvl="0" marL="300037" indent="-300037">
              <a:lnSpc>
                <a:spcPct val="90000"/>
              </a:lnSpc>
              <a:spcBef>
                <a:spcPts val="600"/>
              </a:spcBef>
              <a:buBlip>
                <a:blip r:embed="rId2"/>
              </a:buBlip>
              <a:defRPr sz="1800"/>
            </a:pPr>
            <a:r>
              <a:rPr sz="2800"/>
              <a:t>Invalid analogy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0" dur="2000"/>
                                        <p:tgtEl>
                                          <p:spTgt spid="1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45" dur="2000"/>
                                        <p:tgtEl>
                                          <p:spTgt spid="1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50" dur="2000"/>
                                        <p:tgtEl>
                                          <p:spTgt spid="1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1"/>
      <p:bldP build="p" bldLvl="1" animBg="1" rev="0" advAuto="0" spid="136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Part and Whole continued </a:t>
            </a:r>
          </a:p>
        </p:txBody>
      </p:sp>
      <p:sp>
        <p:nvSpPr>
          <p:cNvPr id="139" name="Shape 139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3200"/>
          </a:p>
          <a:p>
            <a:pPr lvl="0" marL="385762" indent="-385762">
              <a:spcBef>
                <a:spcPts val="800"/>
              </a:spcBef>
              <a:buBlip>
                <a:blip r:embed="rId2"/>
              </a:buBlip>
              <a:defRPr sz="1800"/>
            </a:pPr>
            <a:r>
              <a:rPr b="1" sz="3600"/>
              <a:t>POEM : STANZA :: play : acts</a:t>
            </a:r>
            <a:endParaRPr b="1" sz="3600"/>
          </a:p>
          <a:p>
            <a:pPr lvl="0">
              <a:buBlip>
                <a:blip r:embed="rId2"/>
              </a:buBlip>
              <a:defRPr sz="1800"/>
            </a:pPr>
            <a:endParaRPr b="1" sz="3600"/>
          </a:p>
          <a:p>
            <a:pPr lvl="0" marL="385762" indent="-385762">
              <a:spcBef>
                <a:spcPts val="800"/>
              </a:spcBef>
              <a:buBlip>
                <a:blip r:embed="rId2"/>
              </a:buBlip>
              <a:defRPr sz="1800"/>
            </a:pPr>
            <a:r>
              <a:rPr sz="3600"/>
              <a:t>It’s still </a:t>
            </a:r>
            <a:r>
              <a:rPr sz="3600">
                <a:solidFill>
                  <a:srgbClr val="CC3300"/>
                </a:solidFill>
              </a:rPr>
              <a:t>Part and Whole</a:t>
            </a:r>
            <a:r>
              <a:rPr sz="3600"/>
              <a:t>, but this time the whole comes first. We could call it </a:t>
            </a:r>
            <a:r>
              <a:rPr b="1" sz="3600">
                <a:solidFill>
                  <a:srgbClr val="CC3300"/>
                </a:solidFill>
              </a:rPr>
              <a:t>Whole and Part.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8" grpId="1"/>
      <p:bldP build="p" bldLvl="1" animBg="1" rev="0" advAuto="0" spid="139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42" name="Shape 142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4000"/>
          </a:p>
          <a:p>
            <a:pPr lvl="0" marL="289321" indent="-289321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b="1" sz="2700"/>
              <a:t>MIRROR : SMOOTH :: sandpaper : rough</a:t>
            </a:r>
            <a:endParaRPr b="1" sz="2700"/>
          </a:p>
          <a:p>
            <a:pPr lvl="0">
              <a:buBlip>
                <a:blip r:embed="rId2"/>
              </a:buBlip>
              <a:defRPr sz="1800"/>
            </a:pPr>
            <a:endParaRPr b="1" sz="2800"/>
          </a:p>
          <a:p>
            <a:pPr lvl="0" marL="300037" indent="-300037">
              <a:spcBef>
                <a:spcPts val="600"/>
              </a:spcBef>
              <a:buBlip>
                <a:blip r:embed="rId2"/>
              </a:buBlip>
              <a:defRPr sz="1800"/>
            </a:pPr>
            <a:r>
              <a:rPr i="1" sz="2800"/>
              <a:t>Mirrors</a:t>
            </a:r>
            <a:r>
              <a:rPr sz="2800"/>
              <a:t> are </a:t>
            </a:r>
            <a:r>
              <a:rPr b="1" sz="2800"/>
              <a:t>characteristically</a:t>
            </a:r>
            <a:r>
              <a:rPr sz="2800"/>
              <a:t> </a:t>
            </a:r>
            <a:r>
              <a:rPr i="1" sz="2800"/>
              <a:t>smooth</a:t>
            </a:r>
            <a:r>
              <a:rPr sz="2800"/>
              <a:t> just as </a:t>
            </a:r>
            <a:r>
              <a:rPr i="1" sz="2800"/>
              <a:t>sandpaper</a:t>
            </a:r>
            <a:r>
              <a:rPr sz="2800"/>
              <a:t> is </a:t>
            </a:r>
            <a:r>
              <a:rPr b="1" sz="2800"/>
              <a:t>characteristically</a:t>
            </a:r>
            <a:r>
              <a:rPr sz="2800"/>
              <a:t> </a:t>
            </a:r>
            <a:r>
              <a:rPr i="1" sz="2800"/>
              <a:t>rough.</a:t>
            </a:r>
            <a:endParaRPr i="1" sz="2800"/>
          </a:p>
          <a:p>
            <a:pPr lvl="0" marL="471487" indent="-471487">
              <a:spcBef>
                <a:spcPts val="1000"/>
              </a:spcBef>
              <a:buBlip>
                <a:blip r:embed="rId2"/>
              </a:buBlip>
              <a:defRPr sz="1800"/>
            </a:pPr>
            <a:r>
              <a:rPr b="1" sz="4400">
                <a:solidFill>
                  <a:srgbClr val="CC3300"/>
                </a:solidFill>
              </a:rPr>
              <a:t>Characteristic/Quality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1" grpId="1"/>
      <p:bldP build="p" bldLvl="1" animBg="1" rev="0" advAuto="0" spid="142" grpId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 idx="4294967295"/>
          </p:nvPr>
        </p:nvSpPr>
        <p:spPr>
          <a:xfrm>
            <a:off x="219075" y="227012"/>
            <a:ext cx="7477125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30605A"/>
                </a:solidFill>
              </a:rPr>
              <a:t>Types of Analogies</a:t>
            </a:r>
          </a:p>
        </p:txBody>
      </p:sp>
      <p:sp>
        <p:nvSpPr>
          <p:cNvPr id="145" name="Shape 145"/>
          <p:cNvSpPr/>
          <p:nvPr>
            <p:ph type="body" idx="4294967295"/>
          </p:nvPr>
        </p:nvSpPr>
        <p:spPr>
          <a:xfrm>
            <a:off x="263525" y="1598612"/>
            <a:ext cx="7386638" cy="44973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lnSpc>
                <a:spcPct val="90000"/>
              </a:lnSpc>
              <a:buBlip>
                <a:blip r:embed="rId2"/>
              </a:buBlip>
              <a:defRPr sz="1800"/>
            </a:pPr>
            <a:r>
              <a:rPr sz="3200"/>
              <a:t>What’s the relationship?</a:t>
            </a:r>
            <a:endParaRPr sz="4000"/>
          </a:p>
          <a:p>
            <a:pPr lvl="0" marL="332184" indent="-332184">
              <a:lnSpc>
                <a:spcPct val="90000"/>
              </a:lnSpc>
              <a:buBlip>
                <a:blip r:embed="rId2"/>
              </a:buBlip>
              <a:defRPr sz="1800"/>
            </a:pPr>
            <a:r>
              <a:rPr b="1" sz="3100"/>
              <a:t>POLKA : DANCE :: frog : amphibian</a:t>
            </a:r>
            <a:r>
              <a:rPr b="1" sz="3200"/>
              <a:t> BIRD  : CARDINAL :: house : igloo</a:t>
            </a:r>
            <a:endParaRPr b="1" sz="3200"/>
          </a:p>
          <a:p>
            <a:pPr lvl="0">
              <a:lnSpc>
                <a:spcPct val="90000"/>
              </a:lnSpc>
              <a:buBlip>
                <a:blip r:embed="rId2"/>
              </a:buBlip>
              <a:defRPr sz="1800"/>
            </a:pPr>
            <a:endParaRPr b="1" sz="3200"/>
          </a:p>
          <a:p>
            <a:pPr lvl="0">
              <a:lnSpc>
                <a:spcPct val="90000"/>
              </a:lnSpc>
              <a:buBlip>
                <a:blip r:embed="rId2"/>
              </a:buBlip>
              <a:defRPr sz="1800"/>
            </a:pPr>
            <a:r>
              <a:rPr sz="3200"/>
              <a:t>A </a:t>
            </a:r>
            <a:r>
              <a:rPr i="1" sz="3200"/>
              <a:t>polka</a:t>
            </a:r>
            <a:r>
              <a:rPr sz="3200"/>
              <a:t> may be </a:t>
            </a:r>
            <a:r>
              <a:rPr b="1" sz="3200"/>
              <a:t>classified</a:t>
            </a:r>
            <a:r>
              <a:rPr sz="3200"/>
              <a:t> as a </a:t>
            </a:r>
            <a:r>
              <a:rPr i="1" sz="3200"/>
              <a:t>dance</a:t>
            </a:r>
            <a:r>
              <a:rPr sz="3200"/>
              <a:t>; a </a:t>
            </a:r>
            <a:r>
              <a:rPr i="1" sz="3200"/>
              <a:t>cardinal</a:t>
            </a:r>
            <a:r>
              <a:rPr sz="3200"/>
              <a:t> is </a:t>
            </a:r>
            <a:r>
              <a:rPr b="1" sz="3200"/>
              <a:t>classified</a:t>
            </a:r>
            <a:r>
              <a:rPr sz="3200"/>
              <a:t> as a </a:t>
            </a:r>
            <a:r>
              <a:rPr i="1" sz="3200"/>
              <a:t>bird.</a:t>
            </a:r>
            <a:endParaRPr i="1" sz="3200"/>
          </a:p>
          <a:p>
            <a:pPr lvl="0" marL="471487" indent="-471487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  <a:defRPr sz="1800"/>
            </a:pPr>
            <a:r>
              <a:rPr b="1" sz="4400">
                <a:solidFill>
                  <a:srgbClr val="CC3300"/>
                </a:solidFill>
              </a:rPr>
              <a:t> Classification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Subtype="0" presetID="10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7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2" dur="2000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15" dur="2000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0" dur="2000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25" dur="2000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0" dur="2000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presetClass="entr" presetSubtype="0" presetID="10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id="35" dur="2000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45" grpId="2"/>
      <p:bldP build="whole" bldLvl="1" animBg="1" rev="0" advAuto="0" spid="144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D9EFE0"/>
      </a:lt1>
      <a:dk2>
        <a:srgbClr val="A7A7A7"/>
      </a:dk2>
      <a:lt2>
        <a:srgbClr val="535353"/>
      </a:lt2>
      <a:accent1>
        <a:srgbClr val="A4C6BA"/>
      </a:accent1>
      <a:accent2>
        <a:srgbClr val="558F7D"/>
      </a:accent2>
      <a:accent3>
        <a:srgbClr val="E8F5EC"/>
      </a:accent3>
      <a:accent4>
        <a:srgbClr val="707070"/>
      </a:accent4>
      <a:accent5>
        <a:srgbClr val="CDDDD7"/>
      </a:accent5>
      <a:accent6>
        <a:srgbClr val="4D8271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9EFE0"/>
        </a:solidFill>
        <a:ln w="25400" cap="flat">
          <a:solidFill>
            <a:srgbClr val="A4C6BA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A4C6BA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4C6BA"/>
      </a:accent1>
      <a:accent2>
        <a:srgbClr val="558F7D"/>
      </a:accent2>
      <a:accent3>
        <a:srgbClr val="E8F5EC"/>
      </a:accent3>
      <a:accent4>
        <a:srgbClr val="707070"/>
      </a:accent4>
      <a:accent5>
        <a:srgbClr val="CDDDD7"/>
      </a:accent5>
      <a:accent6>
        <a:srgbClr val="4D8271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9EFE0"/>
        </a:solidFill>
        <a:ln w="25400" cap="flat">
          <a:solidFill>
            <a:srgbClr val="A4C6BA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A4C6BA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